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68" r:id="rId12"/>
    <p:sldId id="275" r:id="rId13"/>
    <p:sldId id="284" r:id="rId14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/>
    <p:restoredTop sz="94872"/>
  </p:normalViewPr>
  <p:slideViewPr>
    <p:cSldViewPr snapToGrid="0" snapToObjects="1">
      <p:cViewPr varScale="1">
        <p:scale>
          <a:sx n="155" d="100"/>
          <a:sy n="155" d="100"/>
        </p:scale>
        <p:origin x="228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01A78-D36A-CA4A-99B9-C9A820220593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7D82-EE41-9443-B907-BEF2641DB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93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6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66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9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63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1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86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9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43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7D82-EE41-9443-B907-BEF2641DB47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4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F190-0CEE-4252-B2D7-6F63CC120A29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A8BA-AF3B-4E15-B2DE-583375A8B142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9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4F1A-E8F7-42A0-9DB7-271CE21374CE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37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5C59-AD49-4643-8025-ACD88433D3A6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14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A1D2-69DE-4042-A17F-B43C37AE82B0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3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6D0B-884B-4E70-A6C1-CD4431D0800E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0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F68-7582-457C-BC09-9E9216676296}" type="datetime1">
              <a:rPr lang="de-DE" smtClean="0"/>
              <a:t>01.12.2021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03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450-7916-46A3-AEFC-63FFA8683F66}" type="datetime1">
              <a:rPr lang="de-DE" smtClean="0"/>
              <a:t>01.12.2021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45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7D2D-472F-417D-8C77-A0BA628D922E}" type="datetime1">
              <a:rPr lang="de-DE" smtClean="0"/>
              <a:t>01.12.2021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7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D4CC-6A8C-48BD-9F46-876FD6AB39AD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02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B503-FA8F-4334-AA69-F67A1BF0A70A}" type="datetime1">
              <a:rPr lang="de-DE" smtClean="0"/>
              <a:t>01.12.2021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9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17B01-B351-4A90-BC41-8A7E4FF45333}" type="datetime1">
              <a:rPr lang="de-DE" smtClean="0"/>
              <a:t>01.12.2021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EFBD-5328-E242-BC20-BF36CAEC0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3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pixabay.com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creativecommons.org/licenses/by/4.0/legalcode.d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ixaba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xabay.com/" TargetMode="External"/><Relationship Id="rId4" Type="http://schemas.openxmlformats.org/officeDocument/2006/relationships/hyperlink" Target="https://creativecommons.org/licenses/by/4.0/legalcode.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hyperlink" Target="https://creativecommons.org/licenses/by/4.0/legalcode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xabay.com/" TargetMode="External"/><Relationship Id="rId5" Type="http://schemas.openxmlformats.org/officeDocument/2006/relationships/hyperlink" Target="https://creativecommons.org/licenses/by/4.0/legalcode.de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ixabay.com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12" Type="http://schemas.openxmlformats.org/officeDocument/2006/relationships/hyperlink" Target="https://creativecommons.org/licenses/by/4.0/legalcode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1D3B0E32-E21E-184E-907D-58129A010AD3}"/>
              </a:ext>
            </a:extLst>
          </p:cNvPr>
          <p:cNvSpPr txBox="1"/>
          <p:nvPr/>
        </p:nvSpPr>
        <p:spPr>
          <a:xfrm>
            <a:off x="0" y="841919"/>
            <a:ext cx="9906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850" b="1" dirty="0">
                <a:latin typeface="Cooper Black" panose="0208090404030B020404" pitchFamily="18" charset="77"/>
              </a:rPr>
              <a:t>Medientagebuch</a:t>
            </a:r>
          </a:p>
          <a:p>
            <a:pPr algn="ctr"/>
            <a:r>
              <a:rPr lang="de-DE" sz="3250" b="1" dirty="0">
                <a:latin typeface="Cooper Black" panose="0208090404030B020404" pitchFamily="18" charset="77"/>
              </a:rPr>
              <a:t>von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833813B-70F9-2B4F-B589-A7C860AA2B87}"/>
              </a:ext>
            </a:extLst>
          </p:cNvPr>
          <p:cNvSpPr txBox="1"/>
          <p:nvPr/>
        </p:nvSpPr>
        <p:spPr>
          <a:xfrm>
            <a:off x="599445" y="5527753"/>
            <a:ext cx="889739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50" b="1" dirty="0">
                <a:latin typeface="Cooper Black" panose="0208090404030B020404" pitchFamily="18" charset="77"/>
              </a:rPr>
              <a:t>Woche vom   __________    bis      __________ 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200140F1-70B6-9B4E-B1EC-B548B88D2BE7}"/>
              </a:ext>
            </a:extLst>
          </p:cNvPr>
          <p:cNvCxnSpPr>
            <a:cxnSpLocks/>
          </p:cNvCxnSpPr>
          <p:nvPr/>
        </p:nvCxnSpPr>
        <p:spPr>
          <a:xfrm>
            <a:off x="2005964" y="3032748"/>
            <a:ext cx="581120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2A904B3-7F41-F44E-B0FA-DC4F42435A88}"/>
              </a:ext>
            </a:extLst>
          </p:cNvPr>
          <p:cNvGrpSpPr/>
          <p:nvPr/>
        </p:nvGrpSpPr>
        <p:grpSpPr>
          <a:xfrm>
            <a:off x="1211297" y="3768184"/>
            <a:ext cx="7400539" cy="911260"/>
            <a:chOff x="887329" y="3871273"/>
            <a:chExt cx="7400539" cy="91126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5B1D2E3-F335-5D4A-B256-829C59FC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9097" y="4055422"/>
              <a:ext cx="539307" cy="53930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A787D20-69DE-7D43-9AFC-87A306C1F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9057" y="4055422"/>
              <a:ext cx="561230" cy="53930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47A93B8-0D6B-DC4A-B196-5AF37436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940" y="4055422"/>
              <a:ext cx="413749" cy="53930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ED3A576-8E96-7047-993E-FC1342B3C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5342" y="3871273"/>
              <a:ext cx="1227803" cy="91126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F6C25F5-82A1-2B43-9D58-B1DE8B42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7329" y="3993554"/>
              <a:ext cx="691115" cy="691115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BAA7D31-B33D-4C4E-AAE8-CEDA14E5C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31020" y="4144668"/>
              <a:ext cx="205495" cy="360813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5C4AEDC-5578-254D-977D-CBB8AF136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3798" y="3895216"/>
              <a:ext cx="626569" cy="626569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21A76EA-EA48-B146-9AD5-EF304048F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17170" y="4202101"/>
              <a:ext cx="470698" cy="303380"/>
            </a:xfrm>
            <a:prstGeom prst="rect">
              <a:avLst/>
            </a:prstGeom>
          </p:spPr>
        </p:pic>
      </p:grpSp>
      <p:sp>
        <p:nvSpPr>
          <p:cNvPr id="22" name="Textfeld 19">
            <a:extLst>
              <a:ext uri="{FF2B5EF4-FFF2-40B4-BE49-F238E27FC236}">
                <a16:creationId xmlns:a16="http://schemas.microsoft.com/office/drawing/2014/main" id="{1283602D-E278-4D97-A3F9-DE6EA84738C6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38C487-9465-497E-BE2B-338F119A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</a:t>
            </a:fld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206EE44-A340-4234-9341-5F8475F4F570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52273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6" y="4995916"/>
            <a:ext cx="317604" cy="317604"/>
          </a:xfrm>
          <a:prstGeom prst="rect">
            <a:avLst/>
          </a:prstGeom>
        </p:spPr>
      </p:pic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338" y="5962114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117" y="5901912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051" y="484709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082" y="4964908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8707" y="5904918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965" y="594093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996" y="4891541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4580" y="4984548"/>
            <a:ext cx="162271" cy="284919"/>
          </a:xfrm>
          <a:prstGeom prst="rect">
            <a:avLst/>
          </a:prstGeom>
        </p:spPr>
      </p:pic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5856" y="442879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1. Teil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E73245-BFE0-DB43-A4BF-C2AF8CA29515}"/>
              </a:ext>
            </a:extLst>
          </p:cNvPr>
          <p:cNvGrpSpPr/>
          <p:nvPr/>
        </p:nvGrpSpPr>
        <p:grpSpPr>
          <a:xfrm>
            <a:off x="814910" y="5323287"/>
            <a:ext cx="8303714" cy="0"/>
            <a:chOff x="758791" y="2412000"/>
            <a:chExt cx="8303714" cy="0"/>
          </a:xfrm>
        </p:grpSpPr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6DABB1BD-36DA-1A4E-A2CC-C393A2074B99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1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 Verbindung 171">
              <a:extLst>
                <a:ext uri="{FF2B5EF4-FFF2-40B4-BE49-F238E27FC236}">
                  <a16:creationId xmlns:a16="http://schemas.microsoft.com/office/drawing/2014/main" id="{A5E965A5-A894-7041-B69D-D44DE2048057}"/>
                </a:ext>
              </a:extLst>
            </p:cNvPr>
            <p:cNvCxnSpPr>
              <a:cxnSpLocks/>
            </p:cNvCxnSpPr>
            <p:nvPr/>
          </p:nvCxnSpPr>
          <p:spPr>
            <a:xfrm>
              <a:off x="238237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 Verbindung 172">
              <a:extLst>
                <a:ext uri="{FF2B5EF4-FFF2-40B4-BE49-F238E27FC236}">
                  <a16:creationId xmlns:a16="http://schemas.microsoft.com/office/drawing/2014/main" id="{605909BB-2848-1940-BFB6-7B532658A9F9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43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173">
              <a:extLst>
                <a:ext uri="{FF2B5EF4-FFF2-40B4-BE49-F238E27FC236}">
                  <a16:creationId xmlns:a16="http://schemas.microsoft.com/office/drawing/2014/main" id="{1294136A-4333-AF4F-9772-69A34F572F04}"/>
                </a:ext>
              </a:extLst>
            </p:cNvPr>
            <p:cNvCxnSpPr>
              <a:cxnSpLocks/>
            </p:cNvCxnSpPr>
            <p:nvPr/>
          </p:nvCxnSpPr>
          <p:spPr>
            <a:xfrm>
              <a:off x="6047796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 Verbindung 174">
              <a:extLst>
                <a:ext uri="{FF2B5EF4-FFF2-40B4-BE49-F238E27FC236}">
                  <a16:creationId xmlns:a16="http://schemas.microsoft.com/office/drawing/2014/main" id="{03234A23-3777-514D-9DA6-C5B052C590F6}"/>
                </a:ext>
              </a:extLst>
            </p:cNvPr>
            <p:cNvCxnSpPr>
              <a:cxnSpLocks/>
            </p:cNvCxnSpPr>
            <p:nvPr/>
          </p:nvCxnSpPr>
          <p:spPr>
            <a:xfrm>
              <a:off x="798250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8098F0E8-85C5-EC46-A93A-DB2F73B8EC93}"/>
              </a:ext>
            </a:extLst>
          </p:cNvPr>
          <p:cNvGrpSpPr/>
          <p:nvPr/>
        </p:nvGrpSpPr>
        <p:grpSpPr>
          <a:xfrm>
            <a:off x="1991287" y="6211322"/>
            <a:ext cx="6369005" cy="0"/>
            <a:chOff x="758791" y="2412000"/>
            <a:chExt cx="6369005" cy="0"/>
          </a:xfrm>
        </p:grpSpPr>
        <p:cxnSp>
          <p:nvCxnSpPr>
            <p:cNvPr id="178" name="Gerade Verbindung 177">
              <a:extLst>
                <a:ext uri="{FF2B5EF4-FFF2-40B4-BE49-F238E27FC236}">
                  <a16:creationId xmlns:a16="http://schemas.microsoft.com/office/drawing/2014/main" id="{601DFD51-B142-BF4D-A7B0-6BDD3817214F}"/>
                </a:ext>
              </a:extLst>
            </p:cNvPr>
            <p:cNvCxnSpPr>
              <a:cxnSpLocks/>
            </p:cNvCxnSpPr>
            <p:nvPr/>
          </p:nvCxnSpPr>
          <p:spPr>
            <a:xfrm>
              <a:off x="758791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Gerade Verbindung 178">
              <a:extLst>
                <a:ext uri="{FF2B5EF4-FFF2-40B4-BE49-F238E27FC236}">
                  <a16:creationId xmlns:a16="http://schemas.microsoft.com/office/drawing/2014/main" id="{6F1E858E-FFDA-F648-BDC6-C7FFD39BB8EB}"/>
                </a:ext>
              </a:extLst>
            </p:cNvPr>
            <p:cNvCxnSpPr>
              <a:cxnSpLocks/>
            </p:cNvCxnSpPr>
            <p:nvPr/>
          </p:nvCxnSpPr>
          <p:spPr>
            <a:xfrm>
              <a:off x="2532275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 Verbindung 179">
              <a:extLst>
                <a:ext uri="{FF2B5EF4-FFF2-40B4-BE49-F238E27FC236}">
                  <a16:creationId xmlns:a16="http://schemas.microsoft.com/office/drawing/2014/main" id="{2CB6258C-2F39-FB48-B42C-66B53FC5F53C}"/>
                </a:ext>
              </a:extLst>
            </p:cNvPr>
            <p:cNvCxnSpPr>
              <a:cxnSpLocks/>
            </p:cNvCxnSpPr>
            <p:nvPr/>
          </p:nvCxnSpPr>
          <p:spPr>
            <a:xfrm>
              <a:off x="4191043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Gerade Verbindung 180">
              <a:extLst>
                <a:ext uri="{FF2B5EF4-FFF2-40B4-BE49-F238E27FC236}">
                  <a16:creationId xmlns:a16="http://schemas.microsoft.com/office/drawing/2014/main" id="{9646228F-6D4B-BA4B-8499-ABFB4A88750D}"/>
                </a:ext>
              </a:extLst>
            </p:cNvPr>
            <p:cNvCxnSpPr>
              <a:cxnSpLocks/>
            </p:cNvCxnSpPr>
            <p:nvPr/>
          </p:nvCxnSpPr>
          <p:spPr>
            <a:xfrm>
              <a:off x="6047796" y="2412000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Textfeld 183">
            <a:extLst>
              <a:ext uri="{FF2B5EF4-FFF2-40B4-BE49-F238E27FC236}">
                <a16:creationId xmlns:a16="http://schemas.microsoft.com/office/drawing/2014/main" id="{A1BCD7B8-7325-0049-95A8-8F164274F7D8}"/>
              </a:ext>
            </a:extLst>
          </p:cNvPr>
          <p:cNvSpPr txBox="1"/>
          <p:nvPr/>
        </p:nvSpPr>
        <p:spPr>
          <a:xfrm>
            <a:off x="405856" y="4254625"/>
            <a:ext cx="182473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Was nutzt du wie viel?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F69A162-924C-F244-81D9-5B9C67E29DAE}"/>
              </a:ext>
            </a:extLst>
          </p:cNvPr>
          <p:cNvSpPr txBox="1"/>
          <p:nvPr/>
        </p:nvSpPr>
        <p:spPr>
          <a:xfrm>
            <a:off x="405856" y="1220678"/>
            <a:ext cx="253819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Mediennutzung im Durchschnitt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764900E-BF1C-504F-8112-BE4DCEEEB152}"/>
              </a:ext>
            </a:extLst>
          </p:cNvPr>
          <p:cNvSpPr txBox="1"/>
          <p:nvPr/>
        </p:nvSpPr>
        <p:spPr>
          <a:xfrm>
            <a:off x="405856" y="1597805"/>
            <a:ext cx="6657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Rechne alle Gesamtzeiten in Minuten von Montag bis Sonntag zusammen. Teile (÷) das Ergebnis durch 7.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3827209-0AA7-3446-907D-89B77F7179BA}"/>
              </a:ext>
            </a:extLst>
          </p:cNvPr>
          <p:cNvSpPr txBox="1"/>
          <p:nvPr/>
        </p:nvSpPr>
        <p:spPr>
          <a:xfrm>
            <a:off x="1290672" y="3292926"/>
            <a:ext cx="2040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Ich habe im Durchschnitt 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3A8BE54E-B9C7-CE42-8C31-DF42FEF71D4F}"/>
              </a:ext>
            </a:extLst>
          </p:cNvPr>
          <p:cNvSpPr/>
          <p:nvPr/>
        </p:nvSpPr>
        <p:spPr>
          <a:xfrm>
            <a:off x="3264269" y="3218463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370D1F2-F585-9242-B22E-153060F9A330}"/>
              </a:ext>
            </a:extLst>
          </p:cNvPr>
          <p:cNvSpPr txBox="1"/>
          <p:nvPr/>
        </p:nvSpPr>
        <p:spPr>
          <a:xfrm>
            <a:off x="3884460" y="3305388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389BBC43-7E5D-4241-A775-0E493F9E5E69}"/>
              </a:ext>
            </a:extLst>
          </p:cNvPr>
          <p:cNvSpPr/>
          <p:nvPr/>
        </p:nvSpPr>
        <p:spPr>
          <a:xfrm>
            <a:off x="4929561" y="3234696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ED50132-A184-2E43-861C-7DB4700436E4}"/>
              </a:ext>
            </a:extLst>
          </p:cNvPr>
          <p:cNvSpPr txBox="1"/>
          <p:nvPr/>
        </p:nvSpPr>
        <p:spPr>
          <a:xfrm>
            <a:off x="5510655" y="3292212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79F1056-3F5B-504A-A17E-A1C61EB985F2}"/>
              </a:ext>
            </a:extLst>
          </p:cNvPr>
          <p:cNvSpPr txBox="1"/>
          <p:nvPr/>
        </p:nvSpPr>
        <p:spPr>
          <a:xfrm>
            <a:off x="6184606" y="3292212"/>
            <a:ext cx="237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am Tag mit Medien verbracht.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B86479B-AEB6-D14E-BD89-8E059DD4269B}"/>
              </a:ext>
            </a:extLst>
          </p:cNvPr>
          <p:cNvSpPr txBox="1"/>
          <p:nvPr/>
        </p:nvSpPr>
        <p:spPr>
          <a:xfrm>
            <a:off x="435344" y="1996326"/>
            <a:ext cx="756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Montag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38F7CE5-5BF2-2347-BCA9-4F4A27EF39D3}"/>
              </a:ext>
            </a:extLst>
          </p:cNvPr>
          <p:cNvSpPr txBox="1"/>
          <p:nvPr/>
        </p:nvSpPr>
        <p:spPr>
          <a:xfrm>
            <a:off x="1344302" y="1995418"/>
            <a:ext cx="820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Dienstag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AE86130-8B55-A644-BFFC-E9A21AAF072E}"/>
              </a:ext>
            </a:extLst>
          </p:cNvPr>
          <p:cNvSpPr txBox="1"/>
          <p:nvPr/>
        </p:nvSpPr>
        <p:spPr>
          <a:xfrm>
            <a:off x="2205226" y="1991996"/>
            <a:ext cx="890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Mittwoch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E75E51-F5FF-C342-805A-478479F73F65}"/>
              </a:ext>
            </a:extLst>
          </p:cNvPr>
          <p:cNvSpPr txBox="1"/>
          <p:nvPr/>
        </p:nvSpPr>
        <p:spPr>
          <a:xfrm>
            <a:off x="3081045" y="1986456"/>
            <a:ext cx="102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Donnerstag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1A73140-0901-F044-8B8C-F749B755B6B9}"/>
              </a:ext>
            </a:extLst>
          </p:cNvPr>
          <p:cNvSpPr txBox="1"/>
          <p:nvPr/>
        </p:nvSpPr>
        <p:spPr>
          <a:xfrm>
            <a:off x="4103163" y="1982012"/>
            <a:ext cx="688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Freitag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444C7F5-338E-7A45-B302-D63A143BFD5F}"/>
              </a:ext>
            </a:extLst>
          </p:cNvPr>
          <p:cNvSpPr txBox="1"/>
          <p:nvPr/>
        </p:nvSpPr>
        <p:spPr>
          <a:xfrm>
            <a:off x="4980394" y="1978076"/>
            <a:ext cx="794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Samstag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3E1F605-0938-0C4E-8D41-43EA526610FA}"/>
              </a:ext>
            </a:extLst>
          </p:cNvPr>
          <p:cNvSpPr txBox="1"/>
          <p:nvPr/>
        </p:nvSpPr>
        <p:spPr>
          <a:xfrm>
            <a:off x="5902446" y="1981617"/>
            <a:ext cx="778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Sonntag</a:t>
            </a:r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8DF31167-8ADF-014D-8747-A0327984B111}"/>
              </a:ext>
            </a:extLst>
          </p:cNvPr>
          <p:cNvSpPr/>
          <p:nvPr/>
        </p:nvSpPr>
        <p:spPr>
          <a:xfrm>
            <a:off x="487558" y="2296593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EEBA70D4-1F58-E049-A2B0-47F60B4603F2}"/>
              </a:ext>
            </a:extLst>
          </p:cNvPr>
          <p:cNvSpPr/>
          <p:nvPr/>
        </p:nvSpPr>
        <p:spPr>
          <a:xfrm>
            <a:off x="1399729" y="228752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1F65BE9-0A9C-5F43-BF8A-FF5417370534}"/>
              </a:ext>
            </a:extLst>
          </p:cNvPr>
          <p:cNvSpPr txBox="1"/>
          <p:nvPr/>
        </p:nvSpPr>
        <p:spPr>
          <a:xfrm>
            <a:off x="1101011" y="23052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AE42C65A-A019-DA4B-82C0-44FD269990DA}"/>
              </a:ext>
            </a:extLst>
          </p:cNvPr>
          <p:cNvSpPr/>
          <p:nvPr/>
        </p:nvSpPr>
        <p:spPr>
          <a:xfrm>
            <a:off x="2311900" y="228121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F29DE6EC-A526-314C-AF06-8661A7708A4B}"/>
              </a:ext>
            </a:extLst>
          </p:cNvPr>
          <p:cNvSpPr/>
          <p:nvPr/>
        </p:nvSpPr>
        <p:spPr>
          <a:xfrm>
            <a:off x="3224071" y="227490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Abgerundetes Rechteck 46">
            <a:extLst>
              <a:ext uri="{FF2B5EF4-FFF2-40B4-BE49-F238E27FC236}">
                <a16:creationId xmlns:a16="http://schemas.microsoft.com/office/drawing/2014/main" id="{958A6591-E9BB-0843-A7B3-F1C8010B6598}"/>
              </a:ext>
            </a:extLst>
          </p:cNvPr>
          <p:cNvSpPr/>
          <p:nvPr/>
        </p:nvSpPr>
        <p:spPr>
          <a:xfrm>
            <a:off x="4136242" y="226859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03E60F9A-A314-894F-A5C7-62C2BF8C30E8}"/>
              </a:ext>
            </a:extLst>
          </p:cNvPr>
          <p:cNvSpPr/>
          <p:nvPr/>
        </p:nvSpPr>
        <p:spPr>
          <a:xfrm>
            <a:off x="5048413" y="226228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Abgerundetes Rechteck 48">
            <a:extLst>
              <a:ext uri="{FF2B5EF4-FFF2-40B4-BE49-F238E27FC236}">
                <a16:creationId xmlns:a16="http://schemas.microsoft.com/office/drawing/2014/main" id="{A3D7E4E2-8C74-F347-B689-40141F9C33F3}"/>
              </a:ext>
            </a:extLst>
          </p:cNvPr>
          <p:cNvSpPr/>
          <p:nvPr/>
        </p:nvSpPr>
        <p:spPr>
          <a:xfrm>
            <a:off x="5960584" y="2255979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04C9BA4-D260-D349-9530-570BE024623F}"/>
              </a:ext>
            </a:extLst>
          </p:cNvPr>
          <p:cNvSpPr txBox="1"/>
          <p:nvPr/>
        </p:nvSpPr>
        <p:spPr>
          <a:xfrm>
            <a:off x="2013182" y="23144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70B25D52-BA08-3644-8196-4C1C17EBD2D1}"/>
              </a:ext>
            </a:extLst>
          </p:cNvPr>
          <p:cNvSpPr txBox="1"/>
          <p:nvPr/>
        </p:nvSpPr>
        <p:spPr>
          <a:xfrm>
            <a:off x="2925353" y="23153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62FB2D2-740C-6549-BAD5-B74DDC178861}"/>
              </a:ext>
            </a:extLst>
          </p:cNvPr>
          <p:cNvSpPr txBox="1"/>
          <p:nvPr/>
        </p:nvSpPr>
        <p:spPr>
          <a:xfrm>
            <a:off x="3837524" y="230421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31908D8D-67CB-B44D-8DA3-9D6CB7E31C69}"/>
              </a:ext>
            </a:extLst>
          </p:cNvPr>
          <p:cNvSpPr txBox="1"/>
          <p:nvPr/>
        </p:nvSpPr>
        <p:spPr>
          <a:xfrm>
            <a:off x="4749695" y="23008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D34EC58-E447-9143-A58A-97AE6C7CAE50}"/>
              </a:ext>
            </a:extLst>
          </p:cNvPr>
          <p:cNvSpPr txBox="1"/>
          <p:nvPr/>
        </p:nvSpPr>
        <p:spPr>
          <a:xfrm>
            <a:off x="5661866" y="22965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+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34701A9-DEF0-304D-A4A1-CAEF5BA5E0ED}"/>
              </a:ext>
            </a:extLst>
          </p:cNvPr>
          <p:cNvSpPr txBox="1"/>
          <p:nvPr/>
        </p:nvSpPr>
        <p:spPr>
          <a:xfrm>
            <a:off x="6574037" y="228993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=</a:t>
            </a:r>
          </a:p>
        </p:txBody>
      </p:sp>
      <p:sp>
        <p:nvSpPr>
          <p:cNvPr id="56" name="Abgerundetes Rechteck 55">
            <a:extLst>
              <a:ext uri="{FF2B5EF4-FFF2-40B4-BE49-F238E27FC236}">
                <a16:creationId xmlns:a16="http://schemas.microsoft.com/office/drawing/2014/main" id="{0BC49AA7-9CA5-1741-B144-A2808E1A5BD5}"/>
              </a:ext>
            </a:extLst>
          </p:cNvPr>
          <p:cNvSpPr/>
          <p:nvPr/>
        </p:nvSpPr>
        <p:spPr>
          <a:xfrm>
            <a:off x="6872749" y="2229112"/>
            <a:ext cx="959271" cy="48296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0D41524-CA8F-FB4A-9D0A-FC7458EFF679}"/>
              </a:ext>
            </a:extLst>
          </p:cNvPr>
          <p:cNvSpPr txBox="1"/>
          <p:nvPr/>
        </p:nvSpPr>
        <p:spPr>
          <a:xfrm>
            <a:off x="8459060" y="227419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÷ </a:t>
            </a:r>
            <a:r>
              <a:rPr lang="de-DE" sz="2000" dirty="0">
                <a:latin typeface="Druckschrift BY WOK Medium" panose="02000603000000000000" pitchFamily="2" charset="0"/>
              </a:rPr>
              <a:t>7</a:t>
            </a:r>
            <a:endParaRPr lang="de-DE" sz="2000" b="1" dirty="0">
              <a:latin typeface="Druckschrift BY WOK Medium" panose="02000603000000000000" pitchFamily="2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3E37B50-A935-4D47-A2BA-6387CC9F1E2E}"/>
              </a:ext>
            </a:extLst>
          </p:cNvPr>
          <p:cNvSpPr txBox="1"/>
          <p:nvPr/>
        </p:nvSpPr>
        <p:spPr>
          <a:xfrm>
            <a:off x="7778872" y="2330139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266BA299-976E-8D4C-A23E-F4EB00A17863}"/>
              </a:ext>
            </a:extLst>
          </p:cNvPr>
          <p:cNvSpPr txBox="1"/>
          <p:nvPr/>
        </p:nvSpPr>
        <p:spPr>
          <a:xfrm>
            <a:off x="359456" y="4583723"/>
            <a:ext cx="6118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Zähle nach, welche Medien du wie oft über die Woche genutzt hast und schreibe die Zahl dazu.</a:t>
            </a:r>
          </a:p>
        </p:txBody>
      </p:sp>
      <p:sp>
        <p:nvSpPr>
          <p:cNvPr id="61" name="Textfeld 19">
            <a:extLst>
              <a:ext uri="{FF2B5EF4-FFF2-40B4-BE49-F238E27FC236}">
                <a16:creationId xmlns:a16="http://schemas.microsoft.com/office/drawing/2014/main" id="{0DB606DE-7E76-42F4-97F0-508E4D689E23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A5F6BB8-DBD4-45CA-9B96-79FEBD46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10</a:t>
            </a:fld>
            <a:endParaRPr lang="de-DE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583C90C6-6A5E-495E-ACB1-087878012900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79214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6823" y="443184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2. Teil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AA784E3-82E8-6142-AE8D-9B7EE46B2943}"/>
              </a:ext>
            </a:extLst>
          </p:cNvPr>
          <p:cNvSpPr txBox="1"/>
          <p:nvPr/>
        </p:nvSpPr>
        <p:spPr>
          <a:xfrm>
            <a:off x="406823" y="2077163"/>
            <a:ext cx="314227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Bei diesen Medien kann ich entspannen:</a:t>
            </a:r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D0F0519-1181-B141-B1DF-3237860B7FA6}"/>
              </a:ext>
            </a:extLst>
          </p:cNvPr>
          <p:cNvGrpSpPr/>
          <p:nvPr/>
        </p:nvGrpSpPr>
        <p:grpSpPr>
          <a:xfrm>
            <a:off x="1236636" y="2528307"/>
            <a:ext cx="1482644" cy="410201"/>
            <a:chOff x="1388058" y="2599748"/>
            <a:chExt cx="1482644" cy="41020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037724-F3ED-CA48-996A-1030E829500F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20EADA-A921-D343-948A-34DF8CD69A0A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3198FA0-7F34-4840-A16C-347CC544157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57" name="Smiley 56">
            <a:extLst>
              <a:ext uri="{FF2B5EF4-FFF2-40B4-BE49-F238E27FC236}">
                <a16:creationId xmlns:a16="http://schemas.microsoft.com/office/drawing/2014/main" id="{E2BA27A7-21C8-864B-84B6-FE1B7ABB177F}"/>
              </a:ext>
            </a:extLst>
          </p:cNvPr>
          <p:cNvSpPr/>
          <p:nvPr/>
        </p:nvSpPr>
        <p:spPr>
          <a:xfrm>
            <a:off x="1822103" y="1600189"/>
            <a:ext cx="311710" cy="299769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514A9AC-0DB9-5043-A5EC-9A4D5FD73D5D}"/>
              </a:ext>
            </a:extLst>
          </p:cNvPr>
          <p:cNvGrpSpPr/>
          <p:nvPr/>
        </p:nvGrpSpPr>
        <p:grpSpPr>
          <a:xfrm>
            <a:off x="3592996" y="3532663"/>
            <a:ext cx="3083345" cy="1359267"/>
            <a:chOff x="409930" y="983361"/>
            <a:chExt cx="3083345" cy="1359267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FF69A162-924C-F244-81D9-5B9C67E29DAE}"/>
                </a:ext>
              </a:extLst>
            </p:cNvPr>
            <p:cNvSpPr txBox="1"/>
            <p:nvPr/>
          </p:nvSpPr>
          <p:spPr>
            <a:xfrm>
              <a:off x="409930" y="1481282"/>
              <a:ext cx="3083345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stressen mich manchmal:</a:t>
              </a: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8ED662A2-E484-E341-A7A0-6504DEF4754F}"/>
                </a:ext>
              </a:extLst>
            </p:cNvPr>
            <p:cNvGrpSpPr/>
            <p:nvPr/>
          </p:nvGrpSpPr>
          <p:grpSpPr>
            <a:xfrm>
              <a:off x="1060583" y="1932427"/>
              <a:ext cx="1482644" cy="410201"/>
              <a:chOff x="1388058" y="2599748"/>
              <a:chExt cx="1482644" cy="410201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75F6E0F-B60E-5846-9723-026E0A4B2E7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40400B7-112F-2C47-83B4-4FD9E9E22A32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452BF02-843C-6248-82DC-D91A540910E7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58" name="Gewitterblitz 57">
              <a:extLst>
                <a:ext uri="{FF2B5EF4-FFF2-40B4-BE49-F238E27FC236}">
                  <a16:creationId xmlns:a16="http://schemas.microsoft.com/office/drawing/2014/main" id="{91793852-699D-174E-8BCB-2F62EA2A96A3}"/>
                </a:ext>
              </a:extLst>
            </p:cNvPr>
            <p:cNvSpPr/>
            <p:nvPr/>
          </p:nvSpPr>
          <p:spPr>
            <a:xfrm rot="1686730">
              <a:off x="1725656" y="983361"/>
              <a:ext cx="275487" cy="300125"/>
            </a:xfrm>
            <a:prstGeom prst="lightningBol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3BC01115-F855-B44D-8CA8-8F4258C28B39}"/>
              </a:ext>
            </a:extLst>
          </p:cNvPr>
          <p:cNvSpPr txBox="1"/>
          <p:nvPr/>
        </p:nvSpPr>
        <p:spPr>
          <a:xfrm>
            <a:off x="3805900" y="2086869"/>
            <a:ext cx="254749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Diese Medien machen mir Spaß: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CBDF27-E7A0-0E41-9CA0-94E5A16E682A}"/>
              </a:ext>
            </a:extLst>
          </p:cNvPr>
          <p:cNvGrpSpPr/>
          <p:nvPr/>
        </p:nvGrpSpPr>
        <p:grpSpPr>
          <a:xfrm>
            <a:off x="4822959" y="1602221"/>
            <a:ext cx="311710" cy="299769"/>
            <a:chOff x="8156315" y="1397138"/>
            <a:chExt cx="311710" cy="299769"/>
          </a:xfrm>
        </p:grpSpPr>
        <p:sp>
          <p:nvSpPr>
            <p:cNvPr id="63" name="Smiley 62">
              <a:extLst>
                <a:ext uri="{FF2B5EF4-FFF2-40B4-BE49-F238E27FC236}">
                  <a16:creationId xmlns:a16="http://schemas.microsoft.com/office/drawing/2014/main" id="{632C8D47-A0EC-BF49-854E-F8A21EB826DF}"/>
                </a:ext>
              </a:extLst>
            </p:cNvPr>
            <p:cNvSpPr/>
            <p:nvPr/>
          </p:nvSpPr>
          <p:spPr>
            <a:xfrm>
              <a:off x="8156315" y="1397138"/>
              <a:ext cx="311710" cy="299769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" name="Abgerundetes Rechteck 60">
              <a:extLst>
                <a:ext uri="{FF2B5EF4-FFF2-40B4-BE49-F238E27FC236}">
                  <a16:creationId xmlns:a16="http://schemas.microsoft.com/office/drawing/2014/main" id="{0D4EA8D9-B098-3243-A2CC-1FABB3D444AD}"/>
                </a:ext>
              </a:extLst>
            </p:cNvPr>
            <p:cNvSpPr/>
            <p:nvPr/>
          </p:nvSpPr>
          <p:spPr>
            <a:xfrm>
              <a:off x="8229041" y="1581659"/>
              <a:ext cx="180736" cy="666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41357E49-FF9C-624A-84F9-BBAA5DA26937}"/>
                </a:ext>
              </a:extLst>
            </p:cNvPr>
            <p:cNvSpPr txBox="1"/>
            <p:nvPr/>
          </p:nvSpPr>
          <p:spPr>
            <a:xfrm rot="5400000">
              <a:off x="8257858" y="1491860"/>
              <a:ext cx="1266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600" dirty="0"/>
                <a:t>D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36F15E0-BA9B-B542-A7FB-9EE7777EE3DA}"/>
              </a:ext>
            </a:extLst>
          </p:cNvPr>
          <p:cNvGrpSpPr/>
          <p:nvPr/>
        </p:nvGrpSpPr>
        <p:grpSpPr>
          <a:xfrm>
            <a:off x="6632868" y="1638667"/>
            <a:ext cx="2787494" cy="1385973"/>
            <a:chOff x="1547561" y="2706449"/>
            <a:chExt cx="2787494" cy="1385973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A51F6B56-F92A-C447-9D3C-F93EA0E6DDEF}"/>
                </a:ext>
              </a:extLst>
            </p:cNvPr>
            <p:cNvSpPr txBox="1"/>
            <p:nvPr/>
          </p:nvSpPr>
          <p:spPr>
            <a:xfrm>
              <a:off x="1547561" y="3167440"/>
              <a:ext cx="2787494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machen mich traurig:</a:t>
              </a:r>
            </a:p>
          </p:txBody>
        </p:sp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64335E86-C55D-0C42-A584-A41505A8FD31}"/>
                </a:ext>
              </a:extLst>
            </p:cNvPr>
            <p:cNvGrpSpPr/>
            <p:nvPr/>
          </p:nvGrpSpPr>
          <p:grpSpPr>
            <a:xfrm>
              <a:off x="2140981" y="3682221"/>
              <a:ext cx="1482644" cy="410201"/>
              <a:chOff x="1388058" y="2599748"/>
              <a:chExt cx="1482644" cy="41020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85650C-DCFA-E04E-A878-9E4E78554CC4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09A7E3-CB71-3847-8F35-AF57201B6E2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08CACC9-1F0E-674E-9E8C-BEA509090F8C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45" name="Smiley 44">
              <a:extLst>
                <a:ext uri="{FF2B5EF4-FFF2-40B4-BE49-F238E27FC236}">
                  <a16:creationId xmlns:a16="http://schemas.microsoft.com/office/drawing/2014/main" id="{90C4847F-8EE3-9842-ADE7-875E995DFC3F}"/>
                </a:ext>
              </a:extLst>
            </p:cNvPr>
            <p:cNvSpPr/>
            <p:nvPr/>
          </p:nvSpPr>
          <p:spPr>
            <a:xfrm>
              <a:off x="2720252" y="2706449"/>
              <a:ext cx="314133" cy="311795"/>
            </a:xfrm>
            <a:prstGeom prst="smileyFace">
              <a:avLst>
                <a:gd name="adj" fmla="val -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2E1409B-3066-694C-A4DC-F3176FE8D77B}"/>
              </a:ext>
            </a:extLst>
          </p:cNvPr>
          <p:cNvGrpSpPr/>
          <p:nvPr/>
        </p:nvGrpSpPr>
        <p:grpSpPr>
          <a:xfrm>
            <a:off x="4244731" y="2520431"/>
            <a:ext cx="1482644" cy="410201"/>
            <a:chOff x="1388058" y="2599748"/>
            <a:chExt cx="1482644" cy="41020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0EDFE9B-7C49-364B-A261-6684F7B5A20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686824-D382-554A-ABFA-C8A6BD7B55A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594F859-2AF9-414C-9427-4EAE20801F11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3" name="Textfeld 19">
            <a:extLst>
              <a:ext uri="{FF2B5EF4-FFF2-40B4-BE49-F238E27FC236}">
                <a16:creationId xmlns:a16="http://schemas.microsoft.com/office/drawing/2014/main" id="{EA296F1C-8188-422F-8138-DF1F2E2DFE0E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49F345-E3A2-4C5B-B6C0-9E840497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11</a:t>
            </a:fld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3D0707C-23A7-47BC-AB38-3E3B7997591D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94524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feld 167">
            <a:extLst>
              <a:ext uri="{FF2B5EF4-FFF2-40B4-BE49-F238E27FC236}">
                <a16:creationId xmlns:a16="http://schemas.microsoft.com/office/drawing/2014/main" id="{F28E69BF-212A-C54C-BB80-55576FBECD5F}"/>
              </a:ext>
            </a:extLst>
          </p:cNvPr>
          <p:cNvSpPr txBox="1"/>
          <p:nvPr/>
        </p:nvSpPr>
        <p:spPr>
          <a:xfrm>
            <a:off x="406823" y="443184"/>
            <a:ext cx="27761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Meine Auswertung – 3. Teil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A6AAC80E-1F56-E142-882D-5E7BECDC8CAF}"/>
              </a:ext>
            </a:extLst>
          </p:cNvPr>
          <p:cNvSpPr txBox="1"/>
          <p:nvPr/>
        </p:nvSpPr>
        <p:spPr>
          <a:xfrm>
            <a:off x="406823" y="1575506"/>
            <a:ext cx="531478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Wenn ich meine Auswertung so anschaue, dann sind Medien für mich: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89E8CD9-44A4-E64F-973D-31637858231C}"/>
              </a:ext>
            </a:extLst>
          </p:cNvPr>
          <p:cNvGrpSpPr/>
          <p:nvPr/>
        </p:nvGrpSpPr>
        <p:grpSpPr>
          <a:xfrm>
            <a:off x="515018" y="1882830"/>
            <a:ext cx="1032543" cy="369332"/>
            <a:chOff x="515018" y="1775256"/>
            <a:chExt cx="1032543" cy="36933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5A82BE1-F8BE-8D4B-B6BA-B50C164196D2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353142A1-0135-D548-918C-0CBC678912DA}"/>
                </a:ext>
              </a:extLst>
            </p:cNvPr>
            <p:cNvSpPr txBox="1"/>
            <p:nvPr/>
          </p:nvSpPr>
          <p:spPr>
            <a:xfrm>
              <a:off x="688543" y="1775256"/>
              <a:ext cx="859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wichtig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E48708-81D1-8845-BB02-08CFC1C8BF95}"/>
              </a:ext>
            </a:extLst>
          </p:cNvPr>
          <p:cNvGrpSpPr/>
          <p:nvPr/>
        </p:nvGrpSpPr>
        <p:grpSpPr>
          <a:xfrm>
            <a:off x="1665162" y="1882830"/>
            <a:ext cx="1248840" cy="369332"/>
            <a:chOff x="1608100" y="5209281"/>
            <a:chExt cx="1248840" cy="369332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3FE6735C-6CE8-8940-B461-97A018BE966E}"/>
                </a:ext>
              </a:extLst>
            </p:cNvPr>
            <p:cNvSpPr txBox="1"/>
            <p:nvPr/>
          </p:nvSpPr>
          <p:spPr>
            <a:xfrm>
              <a:off x="1755869" y="5209281"/>
              <a:ext cx="110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unwichtig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B20166F-CCC7-C64F-B698-A3322BE663F3}"/>
                </a:ext>
              </a:extLst>
            </p:cNvPr>
            <p:cNvSpPr/>
            <p:nvPr/>
          </p:nvSpPr>
          <p:spPr>
            <a:xfrm>
              <a:off x="1608100" y="5318927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F7098D5F-E121-8D42-8828-108A8873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09" y="1183271"/>
            <a:ext cx="317155" cy="332209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E1FA1076-A9C0-FE47-8BC9-3CCFED42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9474" y="1183270"/>
            <a:ext cx="317155" cy="332209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504162B-B125-104B-8B37-851FB0407C84}"/>
              </a:ext>
            </a:extLst>
          </p:cNvPr>
          <p:cNvGrpSpPr/>
          <p:nvPr/>
        </p:nvGrpSpPr>
        <p:grpSpPr>
          <a:xfrm>
            <a:off x="6012244" y="5602494"/>
            <a:ext cx="1482644" cy="410201"/>
            <a:chOff x="1388058" y="2599748"/>
            <a:chExt cx="1482644" cy="41020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240EEBA-A3C5-364D-ABE1-D8F65B3CA7AB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FE441F2-872B-144B-8A41-EA1BA6125D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829EBD2-D287-744A-ADD2-4390476191A5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C1600B6D-60F2-BD4F-9203-F2A7D9710BFF}"/>
              </a:ext>
            </a:extLst>
          </p:cNvPr>
          <p:cNvSpPr txBox="1"/>
          <p:nvPr/>
        </p:nvSpPr>
        <p:spPr>
          <a:xfrm>
            <a:off x="406823" y="4549122"/>
            <a:ext cx="435221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Wenn ich meine Auswertung so anschaue, stelle ich fest: 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C0A093A-D573-0C46-B7DE-5729A4C367BC}"/>
              </a:ext>
            </a:extLst>
          </p:cNvPr>
          <p:cNvGrpSpPr/>
          <p:nvPr/>
        </p:nvGrpSpPr>
        <p:grpSpPr>
          <a:xfrm>
            <a:off x="406823" y="3072087"/>
            <a:ext cx="2825582" cy="779078"/>
            <a:chOff x="409930" y="1481282"/>
            <a:chExt cx="2825582" cy="779078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B36CF18-B35E-7642-B264-97934198B53D}"/>
                </a:ext>
              </a:extLst>
            </p:cNvPr>
            <p:cNvSpPr txBox="1"/>
            <p:nvPr/>
          </p:nvSpPr>
          <p:spPr>
            <a:xfrm>
              <a:off x="409930" y="1481282"/>
              <a:ext cx="2825582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Diese Medien nutze ich am liebsten: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B0946CF-125A-0647-9802-ADAF8150840F}"/>
                </a:ext>
              </a:extLst>
            </p:cNvPr>
            <p:cNvSpPr/>
            <p:nvPr/>
          </p:nvSpPr>
          <p:spPr>
            <a:xfrm>
              <a:off x="1194256" y="1850161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F0177CC-99F6-534B-AF6C-2FC35BB2516B}"/>
              </a:ext>
            </a:extLst>
          </p:cNvPr>
          <p:cNvGrpSpPr/>
          <p:nvPr/>
        </p:nvGrpSpPr>
        <p:grpSpPr>
          <a:xfrm>
            <a:off x="515018" y="4935930"/>
            <a:ext cx="4192639" cy="369332"/>
            <a:chOff x="515018" y="1775256"/>
            <a:chExt cx="4192639" cy="3693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4E025F5-0F10-4642-9B3A-7B59DDBE30A8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4CFFB8E-AC27-0145-BC7A-0BCA1FA6CB22}"/>
                </a:ext>
              </a:extLst>
            </p:cNvPr>
            <p:cNvSpPr txBox="1"/>
            <p:nvPr/>
          </p:nvSpPr>
          <p:spPr>
            <a:xfrm>
              <a:off x="688543" y="1775256"/>
              <a:ext cx="4019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Mit meiner Medienzeit bin ich zufrieden.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0A04869-9F92-5F4C-BBC4-B8D47F4AECE3}"/>
              </a:ext>
            </a:extLst>
          </p:cNvPr>
          <p:cNvGrpSpPr/>
          <p:nvPr/>
        </p:nvGrpSpPr>
        <p:grpSpPr>
          <a:xfrm>
            <a:off x="515018" y="5366364"/>
            <a:ext cx="5569361" cy="646331"/>
            <a:chOff x="515018" y="1775256"/>
            <a:chExt cx="5569361" cy="64633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F9B1449-8D11-8044-B40D-B7DDC28DA1AF}"/>
                </a:ext>
              </a:extLst>
            </p:cNvPr>
            <p:cNvSpPr/>
            <p:nvPr/>
          </p:nvSpPr>
          <p:spPr>
            <a:xfrm>
              <a:off x="515018" y="1886038"/>
              <a:ext cx="147769" cy="1477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64ECBEF-3B1A-CD43-8970-61B0B066E6F8}"/>
                </a:ext>
              </a:extLst>
            </p:cNvPr>
            <p:cNvSpPr txBox="1"/>
            <p:nvPr/>
          </p:nvSpPr>
          <p:spPr>
            <a:xfrm>
              <a:off x="688543" y="1775256"/>
              <a:ext cx="5395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Ich bin nicht zu </a:t>
              </a:r>
              <a:r>
                <a:rPr lang="de-DE" dirty="0" err="1"/>
                <a:t>rieden</a:t>
              </a:r>
              <a:r>
                <a:rPr lang="de-DE" dirty="0"/>
                <a:t>. </a:t>
              </a:r>
            </a:p>
            <a:p>
              <a:r>
                <a:rPr lang="de-DE" dirty="0"/>
                <a:t>Mit diesen Medien möchte ich weniger Zeit verbringen:</a:t>
              </a:r>
            </a:p>
          </p:txBody>
        </p:sp>
      </p:grpSp>
      <p:sp>
        <p:nvSpPr>
          <p:cNvPr id="33" name="Textfeld 19">
            <a:extLst>
              <a:ext uri="{FF2B5EF4-FFF2-40B4-BE49-F238E27FC236}">
                <a16:creationId xmlns:a16="http://schemas.microsoft.com/office/drawing/2014/main" id="{DCAB82A9-8444-4E01-8D26-7B48D324054B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C5C553-9EF3-4FEE-B600-0742C034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12</a:t>
            </a:fld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B800100-6375-4E95-8BA9-FBDE39073E8A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44928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71">
            <a:extLst>
              <a:ext uri="{FF2B5EF4-FFF2-40B4-BE49-F238E27FC236}">
                <a16:creationId xmlns:a16="http://schemas.microsoft.com/office/drawing/2014/main" id="{2F6BD6FF-6E46-432D-B03C-EF8AC5F7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82562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Textfeld 19">
            <a:extLst>
              <a:ext uri="{FF2B5EF4-FFF2-40B4-BE49-F238E27FC236}">
                <a16:creationId xmlns:a16="http://schemas.microsoft.com/office/drawing/2014/main" id="{13F8CD65-805D-48E2-BA8D-E859098ED3FF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Foliennummernplatzhalter 114">
            <a:extLst>
              <a:ext uri="{FF2B5EF4-FFF2-40B4-BE49-F238E27FC236}">
                <a16:creationId xmlns:a16="http://schemas.microsoft.com/office/drawing/2014/main" id="{D58DC202-31FF-4401-ABED-EEE427C1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13</a:t>
            </a:fld>
            <a:endParaRPr lang="de-DE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FAD6C134-AB77-4262-B608-CA36887B1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6" y="-5102"/>
            <a:ext cx="4267621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632A76C-02C5-4BD1-9702-6470741F8CD0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33651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5D27026-512D-A841-9CEE-9CD3DB82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6" y="994860"/>
            <a:ext cx="7745064" cy="5361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3" name="Textfeld 162">
            <a:extLst>
              <a:ext uri="{FF2B5EF4-FFF2-40B4-BE49-F238E27FC236}">
                <a16:creationId xmlns:a16="http://schemas.microsoft.com/office/drawing/2014/main" id="{A75C77CB-BE03-0949-A45A-B4A177D7CDA7}"/>
              </a:ext>
            </a:extLst>
          </p:cNvPr>
          <p:cNvSpPr txBox="1"/>
          <p:nvPr/>
        </p:nvSpPr>
        <p:spPr>
          <a:xfrm>
            <a:off x="484349" y="427884"/>
            <a:ext cx="442755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Mein Medien-Tagebuch – So funktioniert es!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C9EC0C9-CE42-B14E-B3B2-D846F008123C}"/>
              </a:ext>
            </a:extLst>
          </p:cNvPr>
          <p:cNvCxnSpPr>
            <a:cxnSpLocks/>
          </p:cNvCxnSpPr>
          <p:nvPr/>
        </p:nvCxnSpPr>
        <p:spPr>
          <a:xfrm flipV="1">
            <a:off x="1943234" y="2302527"/>
            <a:ext cx="122429" cy="22347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3040E0CB-4427-3C46-9435-87CEE86F8DE3}"/>
              </a:ext>
            </a:extLst>
          </p:cNvPr>
          <p:cNvSpPr txBox="1"/>
          <p:nvPr/>
        </p:nvSpPr>
        <p:spPr>
          <a:xfrm>
            <a:off x="1984076" y="202366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</a:p>
        </p:txBody>
      </p:sp>
      <p:cxnSp>
        <p:nvCxnSpPr>
          <p:cNvPr id="170" name="Gerade Verbindung mit Pfeil 169">
            <a:extLst>
              <a:ext uri="{FF2B5EF4-FFF2-40B4-BE49-F238E27FC236}">
                <a16:creationId xmlns:a16="http://schemas.microsoft.com/office/drawing/2014/main" id="{5C72709C-0878-714C-8DDE-D55EC22A2C6A}"/>
              </a:ext>
            </a:extLst>
          </p:cNvPr>
          <p:cNvCxnSpPr>
            <a:cxnSpLocks/>
          </p:cNvCxnSpPr>
          <p:nvPr/>
        </p:nvCxnSpPr>
        <p:spPr>
          <a:xfrm flipH="1" flipV="1">
            <a:off x="2214114" y="2835214"/>
            <a:ext cx="132561" cy="25585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Smiley 171">
            <a:extLst>
              <a:ext uri="{FF2B5EF4-FFF2-40B4-BE49-F238E27FC236}">
                <a16:creationId xmlns:a16="http://schemas.microsoft.com/office/drawing/2014/main" id="{16710123-23FA-B44E-AF54-D63477151B25}"/>
              </a:ext>
            </a:extLst>
          </p:cNvPr>
          <p:cNvSpPr/>
          <p:nvPr/>
        </p:nvSpPr>
        <p:spPr>
          <a:xfrm>
            <a:off x="2020814" y="263988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68A1197-2A68-7240-8804-ACCDFC39D74A}"/>
              </a:ext>
            </a:extLst>
          </p:cNvPr>
          <p:cNvSpPr txBox="1"/>
          <p:nvPr/>
        </p:nvSpPr>
        <p:spPr>
          <a:xfrm>
            <a:off x="1919675" y="3126648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6:30</a:t>
            </a:r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8A1170A5-2583-4846-8F84-E8617DD1393C}"/>
              </a:ext>
            </a:extLst>
          </p:cNvPr>
          <p:cNvSpPr txBox="1"/>
          <p:nvPr/>
        </p:nvSpPr>
        <p:spPr>
          <a:xfrm>
            <a:off x="1931177" y="3609726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7:00</a:t>
            </a:r>
          </a:p>
        </p:txBody>
      </p:sp>
      <p:sp>
        <p:nvSpPr>
          <p:cNvPr id="183" name="Textfeld 182">
            <a:extLst>
              <a:ext uri="{FF2B5EF4-FFF2-40B4-BE49-F238E27FC236}">
                <a16:creationId xmlns:a16="http://schemas.microsoft.com/office/drawing/2014/main" id="{ACAA9354-3621-5848-B422-8A43A668EF78}"/>
              </a:ext>
            </a:extLst>
          </p:cNvPr>
          <p:cNvSpPr txBox="1"/>
          <p:nvPr/>
        </p:nvSpPr>
        <p:spPr>
          <a:xfrm>
            <a:off x="3728165" y="201422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184" name="Smiley 183">
            <a:extLst>
              <a:ext uri="{FF2B5EF4-FFF2-40B4-BE49-F238E27FC236}">
                <a16:creationId xmlns:a16="http://schemas.microsoft.com/office/drawing/2014/main" id="{C0959E9D-643C-1542-AE97-6C42E5CF4F4C}"/>
              </a:ext>
            </a:extLst>
          </p:cNvPr>
          <p:cNvSpPr/>
          <p:nvPr/>
        </p:nvSpPr>
        <p:spPr>
          <a:xfrm>
            <a:off x="3775604" y="2639887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5" name="Textfeld 184">
            <a:extLst>
              <a:ext uri="{FF2B5EF4-FFF2-40B4-BE49-F238E27FC236}">
                <a16:creationId xmlns:a16="http://schemas.microsoft.com/office/drawing/2014/main" id="{AC81E02A-AABF-0E45-AC9F-21DF7F86E46F}"/>
              </a:ext>
            </a:extLst>
          </p:cNvPr>
          <p:cNvSpPr txBox="1"/>
          <p:nvPr/>
        </p:nvSpPr>
        <p:spPr>
          <a:xfrm>
            <a:off x="3647111" y="3140833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11:00</a:t>
            </a:r>
          </a:p>
        </p:txBody>
      </p:sp>
      <p:sp>
        <p:nvSpPr>
          <p:cNvPr id="186" name="Textfeld 185">
            <a:extLst>
              <a:ext uri="{FF2B5EF4-FFF2-40B4-BE49-F238E27FC236}">
                <a16:creationId xmlns:a16="http://schemas.microsoft.com/office/drawing/2014/main" id="{776B4201-2943-4B41-8A65-9D61152268E8}"/>
              </a:ext>
            </a:extLst>
          </p:cNvPr>
          <p:cNvSpPr txBox="1"/>
          <p:nvPr/>
        </p:nvSpPr>
        <p:spPr>
          <a:xfrm>
            <a:off x="3641603" y="3608164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12:15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76DD972-FDBA-BF4C-B66A-95386E1BA758}"/>
              </a:ext>
            </a:extLst>
          </p:cNvPr>
          <p:cNvCxnSpPr>
            <a:cxnSpLocks/>
          </p:cNvCxnSpPr>
          <p:nvPr/>
        </p:nvCxnSpPr>
        <p:spPr>
          <a:xfrm>
            <a:off x="5299686" y="4990744"/>
            <a:ext cx="0" cy="3664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9730E6EB-2414-8442-91B5-953333F2A0FE}"/>
              </a:ext>
            </a:extLst>
          </p:cNvPr>
          <p:cNvCxnSpPr>
            <a:cxnSpLocks/>
          </p:cNvCxnSpPr>
          <p:nvPr/>
        </p:nvCxnSpPr>
        <p:spPr>
          <a:xfrm>
            <a:off x="2346675" y="4990744"/>
            <a:ext cx="295301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2886BC42-0095-9A4A-BF76-21B8E303295F}"/>
              </a:ext>
            </a:extLst>
          </p:cNvPr>
          <p:cNvCxnSpPr>
            <a:cxnSpLocks/>
          </p:cNvCxnSpPr>
          <p:nvPr/>
        </p:nvCxnSpPr>
        <p:spPr>
          <a:xfrm>
            <a:off x="2346674" y="3091070"/>
            <a:ext cx="0" cy="189967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C4F4A97-3520-744F-99AE-AFFBE88F3B23}"/>
              </a:ext>
            </a:extLst>
          </p:cNvPr>
          <p:cNvGrpSpPr/>
          <p:nvPr/>
        </p:nvGrpSpPr>
        <p:grpSpPr>
          <a:xfrm>
            <a:off x="4561153" y="2014221"/>
            <a:ext cx="492238" cy="1840163"/>
            <a:chOff x="4561153" y="2014221"/>
            <a:chExt cx="492238" cy="1840163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F85E91B-BAAD-DA44-AB81-7404DD9E6CD8}"/>
                </a:ext>
              </a:extLst>
            </p:cNvPr>
            <p:cNvSpPr txBox="1"/>
            <p:nvPr/>
          </p:nvSpPr>
          <p:spPr>
            <a:xfrm>
              <a:off x="4665634" y="201422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F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FE500C2D-1DDA-BF48-BC11-3AF954B632B3}"/>
                </a:ext>
              </a:extLst>
            </p:cNvPr>
            <p:cNvSpPr txBox="1"/>
            <p:nvPr/>
          </p:nvSpPr>
          <p:spPr>
            <a:xfrm>
              <a:off x="4572169" y="3139735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16:00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8914A08-963A-484F-845F-778D6F6E6C9F}"/>
                </a:ext>
              </a:extLst>
            </p:cNvPr>
            <p:cNvSpPr txBox="1"/>
            <p:nvPr/>
          </p:nvSpPr>
          <p:spPr>
            <a:xfrm>
              <a:off x="4561153" y="3608163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17:00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16BB42-6B04-534E-BDE5-D6F3EAF3E1F1}"/>
              </a:ext>
            </a:extLst>
          </p:cNvPr>
          <p:cNvGrpSpPr/>
          <p:nvPr/>
        </p:nvGrpSpPr>
        <p:grpSpPr>
          <a:xfrm>
            <a:off x="5907222" y="2014221"/>
            <a:ext cx="487298" cy="1840163"/>
            <a:chOff x="4572169" y="2014221"/>
            <a:chExt cx="487298" cy="1840163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4E1BDA14-EB1C-0942-AA28-95CA92DE250A}"/>
                </a:ext>
              </a:extLst>
            </p:cNvPr>
            <p:cNvSpPr txBox="1"/>
            <p:nvPr/>
          </p:nvSpPr>
          <p:spPr>
            <a:xfrm>
              <a:off x="4665634" y="2014221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F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848FEF0-9E00-FB45-9EB1-B01D1CAA288F}"/>
                </a:ext>
              </a:extLst>
            </p:cNvPr>
            <p:cNvSpPr txBox="1"/>
            <p:nvPr/>
          </p:nvSpPr>
          <p:spPr>
            <a:xfrm>
              <a:off x="4572169" y="3139735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19:00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C0B76EF4-7CEC-4C40-A3AB-5C94FF08DEE3}"/>
                </a:ext>
              </a:extLst>
            </p:cNvPr>
            <p:cNvSpPr txBox="1"/>
            <p:nvPr/>
          </p:nvSpPr>
          <p:spPr>
            <a:xfrm>
              <a:off x="4578245" y="3608163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20:00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F911513-EE2F-6C47-A0A9-D0462B296392}"/>
              </a:ext>
            </a:extLst>
          </p:cNvPr>
          <p:cNvGrpSpPr/>
          <p:nvPr/>
        </p:nvGrpSpPr>
        <p:grpSpPr>
          <a:xfrm>
            <a:off x="6324298" y="2014221"/>
            <a:ext cx="483692" cy="1840163"/>
            <a:chOff x="4569699" y="2014221"/>
            <a:chExt cx="483692" cy="1840163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D8D1EDA4-380A-4641-B764-1BA578E68FD9}"/>
                </a:ext>
              </a:extLst>
            </p:cNvPr>
            <p:cNvSpPr txBox="1"/>
            <p:nvPr/>
          </p:nvSpPr>
          <p:spPr>
            <a:xfrm>
              <a:off x="4665634" y="201422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B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682E5414-7340-E74C-8EA0-6DD39032D5C0}"/>
                </a:ext>
              </a:extLst>
            </p:cNvPr>
            <p:cNvSpPr txBox="1"/>
            <p:nvPr/>
          </p:nvSpPr>
          <p:spPr>
            <a:xfrm>
              <a:off x="4572169" y="3139735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20:30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43A22FDA-BA74-AF4C-A2D1-CF745B957C7C}"/>
                </a:ext>
              </a:extLst>
            </p:cNvPr>
            <p:cNvSpPr txBox="1"/>
            <p:nvPr/>
          </p:nvSpPr>
          <p:spPr>
            <a:xfrm>
              <a:off x="4569699" y="3608163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21:00</a:t>
              </a:r>
            </a:p>
          </p:txBody>
        </p: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0729B7CC-0FAB-234D-B7CA-E85AEEA49810}"/>
              </a:ext>
            </a:extLst>
          </p:cNvPr>
          <p:cNvSpPr txBox="1"/>
          <p:nvPr/>
        </p:nvSpPr>
        <p:spPr>
          <a:xfrm>
            <a:off x="1947700" y="397790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049F76F8-7921-9F48-AB1C-B10A26DAAF11}"/>
              </a:ext>
            </a:extLst>
          </p:cNvPr>
          <p:cNvSpPr txBox="1"/>
          <p:nvPr/>
        </p:nvSpPr>
        <p:spPr>
          <a:xfrm>
            <a:off x="3714235" y="397001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75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DF082086-9977-0343-9CD2-0CE417122133}"/>
              </a:ext>
            </a:extLst>
          </p:cNvPr>
          <p:cNvSpPr txBox="1"/>
          <p:nvPr/>
        </p:nvSpPr>
        <p:spPr>
          <a:xfrm>
            <a:off x="4632468" y="397001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60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62F3FFB-868B-0349-9B15-91C4434BD930}"/>
              </a:ext>
            </a:extLst>
          </p:cNvPr>
          <p:cNvSpPr txBox="1"/>
          <p:nvPr/>
        </p:nvSpPr>
        <p:spPr>
          <a:xfrm>
            <a:off x="5975039" y="397000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60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CCEC697-CAB1-484C-B314-8B5186B34749}"/>
              </a:ext>
            </a:extLst>
          </p:cNvPr>
          <p:cNvSpPr txBox="1"/>
          <p:nvPr/>
        </p:nvSpPr>
        <p:spPr>
          <a:xfrm>
            <a:off x="6399662" y="397000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8C9547EB-94F9-AE41-A33F-F861FDCCB5CF}"/>
              </a:ext>
            </a:extLst>
          </p:cNvPr>
          <p:cNvCxnSpPr>
            <a:cxnSpLocks/>
          </p:cNvCxnSpPr>
          <p:nvPr/>
        </p:nvCxnSpPr>
        <p:spPr>
          <a:xfrm>
            <a:off x="1947700" y="5088060"/>
            <a:ext cx="11039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E876D8B4-8A62-C54A-B12C-121A4B46B78B}"/>
              </a:ext>
            </a:extLst>
          </p:cNvPr>
          <p:cNvCxnSpPr>
            <a:cxnSpLocks/>
          </p:cNvCxnSpPr>
          <p:nvPr/>
        </p:nvCxnSpPr>
        <p:spPr>
          <a:xfrm>
            <a:off x="3051672" y="5088060"/>
            <a:ext cx="0" cy="1818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768B5DB7-0DEC-9747-B659-EB9FA4DC5DFB}"/>
              </a:ext>
            </a:extLst>
          </p:cNvPr>
          <p:cNvCxnSpPr>
            <a:cxnSpLocks/>
          </p:cNvCxnSpPr>
          <p:nvPr/>
        </p:nvCxnSpPr>
        <p:spPr>
          <a:xfrm>
            <a:off x="1943234" y="2525999"/>
            <a:ext cx="0" cy="256206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afik 63">
            <a:extLst>
              <a:ext uri="{FF2B5EF4-FFF2-40B4-BE49-F238E27FC236}">
                <a16:creationId xmlns:a16="http://schemas.microsoft.com/office/drawing/2014/main" id="{FB74EECA-6312-6349-83AB-1A042306B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4277" y="4480841"/>
            <a:ext cx="232497" cy="314584"/>
          </a:xfrm>
          <a:prstGeom prst="rect">
            <a:avLst/>
          </a:prstGeom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EC4BD0B1-6CC4-F843-9FE3-B8D56F4FD5E8}"/>
              </a:ext>
            </a:extLst>
          </p:cNvPr>
          <p:cNvSpPr txBox="1"/>
          <p:nvPr/>
        </p:nvSpPr>
        <p:spPr>
          <a:xfrm>
            <a:off x="4398490" y="44571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255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213EEE21-E173-E346-A897-22358E6B35EE}"/>
              </a:ext>
            </a:extLst>
          </p:cNvPr>
          <p:cNvSpPr txBox="1"/>
          <p:nvPr/>
        </p:nvSpPr>
        <p:spPr>
          <a:xfrm>
            <a:off x="6336857" y="4439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61C12D85-3365-8E48-86A9-37C95601C357}"/>
              </a:ext>
            </a:extLst>
          </p:cNvPr>
          <p:cNvSpPr txBox="1"/>
          <p:nvPr/>
        </p:nvSpPr>
        <p:spPr>
          <a:xfrm>
            <a:off x="7509459" y="44395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15</a:t>
            </a:r>
          </a:p>
        </p:txBody>
      </p: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CC17F304-4B54-4540-B958-E0A4BE389D6B}"/>
              </a:ext>
            </a:extLst>
          </p:cNvPr>
          <p:cNvCxnSpPr>
            <a:cxnSpLocks/>
          </p:cNvCxnSpPr>
          <p:nvPr/>
        </p:nvCxnSpPr>
        <p:spPr>
          <a:xfrm>
            <a:off x="2777288" y="4326891"/>
            <a:ext cx="0" cy="14400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>
            <a:extLst>
              <a:ext uri="{FF2B5EF4-FFF2-40B4-BE49-F238E27FC236}">
                <a16:creationId xmlns:a16="http://schemas.microsoft.com/office/drawing/2014/main" id="{48B9BCCD-A6FB-804A-A1B3-1EE80C2DE507}"/>
              </a:ext>
            </a:extLst>
          </p:cNvPr>
          <p:cNvCxnSpPr>
            <a:cxnSpLocks/>
          </p:cNvCxnSpPr>
          <p:nvPr/>
        </p:nvCxnSpPr>
        <p:spPr>
          <a:xfrm flipH="1">
            <a:off x="2735349" y="4325685"/>
            <a:ext cx="3817513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>
            <a:extLst>
              <a:ext uri="{FF2B5EF4-FFF2-40B4-BE49-F238E27FC236}">
                <a16:creationId xmlns:a16="http://schemas.microsoft.com/office/drawing/2014/main" id="{9D38D6D3-1A84-C04B-86B8-3E68CC1C810D}"/>
              </a:ext>
            </a:extLst>
          </p:cNvPr>
          <p:cNvCxnSpPr>
            <a:cxnSpLocks/>
          </p:cNvCxnSpPr>
          <p:nvPr/>
        </p:nvCxnSpPr>
        <p:spPr>
          <a:xfrm>
            <a:off x="3867800" y="4149318"/>
            <a:ext cx="0" cy="1763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>
            <a:extLst>
              <a:ext uri="{FF2B5EF4-FFF2-40B4-BE49-F238E27FC236}">
                <a16:creationId xmlns:a16="http://schemas.microsoft.com/office/drawing/2014/main" id="{53AA6483-6EA8-4A40-A051-42593DA0B67B}"/>
              </a:ext>
            </a:extLst>
          </p:cNvPr>
          <p:cNvCxnSpPr>
            <a:cxnSpLocks/>
          </p:cNvCxnSpPr>
          <p:nvPr/>
        </p:nvCxnSpPr>
        <p:spPr>
          <a:xfrm>
            <a:off x="4790104" y="4149318"/>
            <a:ext cx="0" cy="1763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>
            <a:extLst>
              <a:ext uri="{FF2B5EF4-FFF2-40B4-BE49-F238E27FC236}">
                <a16:creationId xmlns:a16="http://schemas.microsoft.com/office/drawing/2014/main" id="{B548F27E-5A6D-BF4B-8AD0-FA677B4AEF7E}"/>
              </a:ext>
            </a:extLst>
          </p:cNvPr>
          <p:cNvCxnSpPr>
            <a:cxnSpLocks/>
          </p:cNvCxnSpPr>
          <p:nvPr/>
        </p:nvCxnSpPr>
        <p:spPr>
          <a:xfrm>
            <a:off x="6133095" y="4149318"/>
            <a:ext cx="0" cy="1763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>
            <a:extLst>
              <a:ext uri="{FF2B5EF4-FFF2-40B4-BE49-F238E27FC236}">
                <a16:creationId xmlns:a16="http://schemas.microsoft.com/office/drawing/2014/main" id="{CE464703-CECD-534A-9EE3-EA551F971D4A}"/>
              </a:ext>
            </a:extLst>
          </p:cNvPr>
          <p:cNvCxnSpPr>
            <a:cxnSpLocks/>
          </p:cNvCxnSpPr>
          <p:nvPr/>
        </p:nvCxnSpPr>
        <p:spPr>
          <a:xfrm>
            <a:off x="6552862" y="4149318"/>
            <a:ext cx="0" cy="17636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>
            <a:extLst>
              <a:ext uri="{FF2B5EF4-FFF2-40B4-BE49-F238E27FC236}">
                <a16:creationId xmlns:a16="http://schemas.microsoft.com/office/drawing/2014/main" id="{A33462BB-189F-CE45-8623-9D94593C5983}"/>
              </a:ext>
            </a:extLst>
          </p:cNvPr>
          <p:cNvCxnSpPr>
            <a:cxnSpLocks/>
          </p:cNvCxnSpPr>
          <p:nvPr/>
        </p:nvCxnSpPr>
        <p:spPr>
          <a:xfrm flipH="1">
            <a:off x="2098486" y="4325685"/>
            <a:ext cx="63686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>
            <a:extLst>
              <a:ext uri="{FF2B5EF4-FFF2-40B4-BE49-F238E27FC236}">
                <a16:creationId xmlns:a16="http://schemas.microsoft.com/office/drawing/2014/main" id="{18DCB5F5-BA0B-104E-9C41-A4DD32414777}"/>
              </a:ext>
            </a:extLst>
          </p:cNvPr>
          <p:cNvCxnSpPr>
            <a:cxnSpLocks/>
          </p:cNvCxnSpPr>
          <p:nvPr/>
        </p:nvCxnSpPr>
        <p:spPr>
          <a:xfrm>
            <a:off x="2098486" y="4159003"/>
            <a:ext cx="0" cy="16668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BB6EBFB7-AA24-A44E-A0D4-F7E14CFA17C6}"/>
              </a:ext>
            </a:extLst>
          </p:cNvPr>
          <p:cNvCxnSpPr>
            <a:cxnSpLocks/>
          </p:cNvCxnSpPr>
          <p:nvPr/>
        </p:nvCxnSpPr>
        <p:spPr>
          <a:xfrm flipV="1">
            <a:off x="2941680" y="4624196"/>
            <a:ext cx="265345" cy="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5B466D5F-EDE1-3945-B053-A51F28C4E410}"/>
              </a:ext>
            </a:extLst>
          </p:cNvPr>
          <p:cNvSpPr/>
          <p:nvPr/>
        </p:nvSpPr>
        <p:spPr>
          <a:xfrm>
            <a:off x="1081785" y="2094911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48449DC-5DCF-9048-B993-ACA38ED2D209}"/>
              </a:ext>
            </a:extLst>
          </p:cNvPr>
          <p:cNvSpPr/>
          <p:nvPr/>
        </p:nvSpPr>
        <p:spPr>
          <a:xfrm>
            <a:off x="1081784" y="2642694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BBBABBA-C80A-7449-BBD9-6E1AD0CB88C7}"/>
              </a:ext>
            </a:extLst>
          </p:cNvPr>
          <p:cNvSpPr/>
          <p:nvPr/>
        </p:nvSpPr>
        <p:spPr>
          <a:xfrm>
            <a:off x="1087707" y="3356164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F1B00E7-CAB6-1248-8891-4130239A8F02}"/>
              </a:ext>
            </a:extLst>
          </p:cNvPr>
          <p:cNvSpPr/>
          <p:nvPr/>
        </p:nvSpPr>
        <p:spPr>
          <a:xfrm>
            <a:off x="1086338" y="3954344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9A69C34-288F-2F47-AA48-3E61C2973420}"/>
              </a:ext>
            </a:extLst>
          </p:cNvPr>
          <p:cNvSpPr/>
          <p:nvPr/>
        </p:nvSpPr>
        <p:spPr>
          <a:xfrm>
            <a:off x="2376029" y="4498196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5.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E23380A-C63D-5E4D-8BBD-9E05945E8A45}"/>
              </a:ext>
            </a:extLst>
          </p:cNvPr>
          <p:cNvSpPr/>
          <p:nvPr/>
        </p:nvSpPr>
        <p:spPr>
          <a:xfrm>
            <a:off x="6007095" y="4510450"/>
            <a:ext cx="251999" cy="2519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6.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EA4E223-F333-1047-9B2C-6A2BF81663C6}"/>
              </a:ext>
            </a:extLst>
          </p:cNvPr>
          <p:cNvGrpSpPr/>
          <p:nvPr/>
        </p:nvGrpSpPr>
        <p:grpSpPr>
          <a:xfrm>
            <a:off x="4682453" y="2627186"/>
            <a:ext cx="234659" cy="214967"/>
            <a:chOff x="6142778" y="5588474"/>
            <a:chExt cx="295879" cy="271050"/>
          </a:xfrm>
        </p:grpSpPr>
        <p:sp>
          <p:nvSpPr>
            <p:cNvPr id="58" name="Smiley 57">
              <a:extLst>
                <a:ext uri="{FF2B5EF4-FFF2-40B4-BE49-F238E27FC236}">
                  <a16:creationId xmlns:a16="http://schemas.microsoft.com/office/drawing/2014/main" id="{C50DACA1-FB17-D74F-91CB-4B4AF0930D6D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Abgerundetes Rechteck 59">
              <a:extLst>
                <a:ext uri="{FF2B5EF4-FFF2-40B4-BE49-F238E27FC236}">
                  <a16:creationId xmlns:a16="http://schemas.microsoft.com/office/drawing/2014/main" id="{DAA3367E-4381-0A4D-A707-9CA86E525B34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E1476CBC-F7FF-5A4A-B96C-18247B8D17FE}"/>
                </a:ext>
              </a:extLst>
            </p:cNvPr>
            <p:cNvSpPr txBox="1"/>
            <p:nvPr/>
          </p:nvSpPr>
          <p:spPr>
            <a:xfrm rot="5400000">
              <a:off x="6215724" y="5650711"/>
              <a:ext cx="131242" cy="2562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62" name="Smiley 61">
            <a:extLst>
              <a:ext uri="{FF2B5EF4-FFF2-40B4-BE49-F238E27FC236}">
                <a16:creationId xmlns:a16="http://schemas.microsoft.com/office/drawing/2014/main" id="{2FBF3252-8DBB-1F45-BB4F-EFD068ADCBBD}"/>
              </a:ext>
            </a:extLst>
          </p:cNvPr>
          <p:cNvSpPr/>
          <p:nvPr/>
        </p:nvSpPr>
        <p:spPr>
          <a:xfrm>
            <a:off x="6032662" y="2631228"/>
            <a:ext cx="216000" cy="217856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" name="Smiley 62">
            <a:extLst>
              <a:ext uri="{FF2B5EF4-FFF2-40B4-BE49-F238E27FC236}">
                <a16:creationId xmlns:a16="http://schemas.microsoft.com/office/drawing/2014/main" id="{604ED85B-B544-7D40-BC43-A626AF209170}"/>
              </a:ext>
            </a:extLst>
          </p:cNvPr>
          <p:cNvSpPr/>
          <p:nvPr/>
        </p:nvSpPr>
        <p:spPr>
          <a:xfrm>
            <a:off x="6452121" y="2639886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8" name="Textfeld 19">
            <a:extLst>
              <a:ext uri="{FF2B5EF4-FFF2-40B4-BE49-F238E27FC236}">
                <a16:creationId xmlns:a16="http://schemas.microsoft.com/office/drawing/2014/main" id="{2D7528C1-07D9-4BFE-8E88-E0CD3A771DCD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23ADDB-A9DC-43A8-8C16-41B2BF8F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2</a:t>
            </a:fld>
            <a:endParaRPr lang="de-DE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9297790-A9FC-4F35-9F92-32ABA95C128B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CC1AA2-B343-40B1-85AE-F13F40742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705" y="1645498"/>
            <a:ext cx="6691931" cy="3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6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74EC656-A2F5-6B44-82CA-098E3497E2FE}"/>
              </a:ext>
            </a:extLst>
          </p:cNvPr>
          <p:cNvSpPr/>
          <p:nvPr/>
        </p:nvSpPr>
        <p:spPr>
          <a:xfrm>
            <a:off x="6573486" y="435328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4148"/>
              </p:ext>
            </p:extLst>
          </p:nvPr>
        </p:nvGraphicFramePr>
        <p:xfrm>
          <a:off x="320447" y="399300"/>
          <a:ext cx="9272584" cy="375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Montag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912410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3650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</a:tbl>
          </a:graphicData>
        </a:graphic>
      </p:graphicFrame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B3C70507-5C4C-F541-B1D2-4B6D3C9D3E86}"/>
              </a:ext>
            </a:extLst>
          </p:cNvPr>
          <p:cNvGrpSpPr/>
          <p:nvPr/>
        </p:nvGrpSpPr>
        <p:grpSpPr>
          <a:xfrm>
            <a:off x="1706552" y="2751889"/>
            <a:ext cx="418151" cy="882734"/>
            <a:chOff x="1413797" y="3966985"/>
            <a:chExt cx="418151" cy="882734"/>
          </a:xfrm>
        </p:grpSpPr>
        <p:sp>
          <p:nvSpPr>
            <p:cNvPr id="229" name="Textfeld 228">
              <a:extLst>
                <a:ext uri="{FF2B5EF4-FFF2-40B4-BE49-F238E27FC236}">
                  <a16:creationId xmlns:a16="http://schemas.microsoft.com/office/drawing/2014/main" id="{E0827993-65C1-1C4D-80FD-77CF8122FD72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0" name="Abgerundetes Rechteck 229">
              <a:extLst>
                <a:ext uri="{FF2B5EF4-FFF2-40B4-BE49-F238E27FC236}">
                  <a16:creationId xmlns:a16="http://schemas.microsoft.com/office/drawing/2014/main" id="{DAA5E0AB-844E-9049-887B-FB17A4461E7B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Abgerundetes Rechteck 230">
              <a:extLst>
                <a:ext uri="{FF2B5EF4-FFF2-40B4-BE49-F238E27FC236}">
                  <a16:creationId xmlns:a16="http://schemas.microsoft.com/office/drawing/2014/main" id="{F1ACCAEF-A0DC-BB49-8423-9DF6D4888110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0AA5DABB-F796-7D42-BB73-41DDF3C4D895}"/>
              </a:ext>
            </a:extLst>
          </p:cNvPr>
          <p:cNvGrpSpPr/>
          <p:nvPr/>
        </p:nvGrpSpPr>
        <p:grpSpPr>
          <a:xfrm>
            <a:off x="2246689" y="2752151"/>
            <a:ext cx="418151" cy="882734"/>
            <a:chOff x="1413797" y="3966985"/>
            <a:chExt cx="418151" cy="882734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0E7589A0-B436-EB4F-B51F-FBF334C20AFD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4" name="Abgerundetes Rechteck 233">
              <a:extLst>
                <a:ext uri="{FF2B5EF4-FFF2-40B4-BE49-F238E27FC236}">
                  <a16:creationId xmlns:a16="http://schemas.microsoft.com/office/drawing/2014/main" id="{FF1A36FB-BCFE-D94C-8023-450B08810678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Abgerundetes Rechteck 234">
              <a:extLst>
                <a:ext uri="{FF2B5EF4-FFF2-40B4-BE49-F238E27FC236}">
                  <a16:creationId xmlns:a16="http://schemas.microsoft.com/office/drawing/2014/main" id="{0F18C4CC-450F-A147-B1AF-EA8FE93CA8F9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2869550" y="4470240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06144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061446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sp>
        <p:nvSpPr>
          <p:cNvPr id="482" name="Textfeld 481">
            <a:extLst>
              <a:ext uri="{FF2B5EF4-FFF2-40B4-BE49-F238E27FC236}">
                <a16:creationId xmlns:a16="http://schemas.microsoft.com/office/drawing/2014/main" id="{B702744A-96DB-7D4C-9278-7A7BA3EB629E}"/>
              </a:ext>
            </a:extLst>
          </p:cNvPr>
          <p:cNvSpPr txBox="1"/>
          <p:nvPr/>
        </p:nvSpPr>
        <p:spPr>
          <a:xfrm>
            <a:off x="7143878" y="5076129"/>
            <a:ext cx="46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Zeit:</a:t>
            </a:r>
          </a:p>
        </p:txBody>
      </p: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34208" y="5469848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Textfeld 496">
            <a:extLst>
              <a:ext uri="{FF2B5EF4-FFF2-40B4-BE49-F238E27FC236}">
                <a16:creationId xmlns:a16="http://schemas.microsoft.com/office/drawing/2014/main" id="{86511A38-BB40-164C-93A9-3A42816A3790}"/>
              </a:ext>
            </a:extLst>
          </p:cNvPr>
          <p:cNvSpPr txBox="1"/>
          <p:nvPr/>
        </p:nvSpPr>
        <p:spPr>
          <a:xfrm>
            <a:off x="7706569" y="5465175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7:00</a:t>
            </a:r>
          </a:p>
        </p:txBody>
      </p:sp>
      <p:sp>
        <p:nvSpPr>
          <p:cNvPr id="498" name="Textfeld 497">
            <a:extLst>
              <a:ext uri="{FF2B5EF4-FFF2-40B4-BE49-F238E27FC236}">
                <a16:creationId xmlns:a16="http://schemas.microsoft.com/office/drawing/2014/main" id="{969B9AD1-BFE3-C64A-B548-379F2215F0BC}"/>
              </a:ext>
            </a:extLst>
          </p:cNvPr>
          <p:cNvSpPr txBox="1"/>
          <p:nvPr/>
        </p:nvSpPr>
        <p:spPr>
          <a:xfrm>
            <a:off x="7702212" y="5888950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7:30</a:t>
            </a:r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09921C1A-7A5F-E949-9EF7-11116FD9BF92}"/>
              </a:ext>
            </a:extLst>
          </p:cNvPr>
          <p:cNvGrpSpPr/>
          <p:nvPr/>
        </p:nvGrpSpPr>
        <p:grpSpPr>
          <a:xfrm>
            <a:off x="2882157" y="2758116"/>
            <a:ext cx="1494831" cy="882996"/>
            <a:chOff x="1170009" y="2751889"/>
            <a:chExt cx="1494831" cy="882996"/>
          </a:xfrm>
        </p:grpSpPr>
        <p:grpSp>
          <p:nvGrpSpPr>
            <p:cNvPr id="258" name="Gruppieren 257">
              <a:extLst>
                <a:ext uri="{FF2B5EF4-FFF2-40B4-BE49-F238E27FC236}">
                  <a16:creationId xmlns:a16="http://schemas.microsoft.com/office/drawing/2014/main" id="{65309A97-3DF6-2F4A-9C5F-9F635D065F6D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267" name="Textfeld 266">
                <a:extLst>
                  <a:ext uri="{FF2B5EF4-FFF2-40B4-BE49-F238E27FC236}">
                    <a16:creationId xmlns:a16="http://schemas.microsoft.com/office/drawing/2014/main" id="{76D59809-266B-4C45-9BD5-0C093EA61507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8" name="Abgerundetes Rechteck 267">
                <a:extLst>
                  <a:ext uri="{FF2B5EF4-FFF2-40B4-BE49-F238E27FC236}">
                    <a16:creationId xmlns:a16="http://schemas.microsoft.com/office/drawing/2014/main" id="{6C42F454-9750-754C-BF1A-9F7FDC39084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Abgerundetes Rechteck 268">
                <a:extLst>
                  <a:ext uri="{FF2B5EF4-FFF2-40B4-BE49-F238E27FC236}">
                    <a16:creationId xmlns:a16="http://schemas.microsoft.com/office/drawing/2014/main" id="{D4AF7C0E-B314-0E46-8EE2-5D2BF31944C8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F0B21B9D-D898-D047-8268-CAB2563C1102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264" name="Textfeld 263">
                <a:extLst>
                  <a:ext uri="{FF2B5EF4-FFF2-40B4-BE49-F238E27FC236}">
                    <a16:creationId xmlns:a16="http://schemas.microsoft.com/office/drawing/2014/main" id="{EAF01C20-DCE7-7142-88A0-3FA601273CC6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5" name="Abgerundetes Rechteck 264">
                <a:extLst>
                  <a:ext uri="{FF2B5EF4-FFF2-40B4-BE49-F238E27FC236}">
                    <a16:creationId xmlns:a16="http://schemas.microsoft.com/office/drawing/2014/main" id="{D22C34D4-4184-0C45-8F87-099A7F706BBE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Abgerundetes Rechteck 265">
                <a:extLst>
                  <a:ext uri="{FF2B5EF4-FFF2-40B4-BE49-F238E27FC236}">
                    <a16:creationId xmlns:a16="http://schemas.microsoft.com/office/drawing/2014/main" id="{B312EAE3-3C50-F941-B868-802A837A816F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259">
              <a:extLst>
                <a:ext uri="{FF2B5EF4-FFF2-40B4-BE49-F238E27FC236}">
                  <a16:creationId xmlns:a16="http://schemas.microsoft.com/office/drawing/2014/main" id="{9800F6D5-FD04-724C-A96B-97ABEE229E5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261" name="Textfeld 260">
                <a:extLst>
                  <a:ext uri="{FF2B5EF4-FFF2-40B4-BE49-F238E27FC236}">
                    <a16:creationId xmlns:a16="http://schemas.microsoft.com/office/drawing/2014/main" id="{0F92884A-A23C-584E-A6C6-73F64F04A71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2" name="Abgerundetes Rechteck 261">
                <a:extLst>
                  <a:ext uri="{FF2B5EF4-FFF2-40B4-BE49-F238E27FC236}">
                    <a16:creationId xmlns:a16="http://schemas.microsoft.com/office/drawing/2014/main" id="{61758692-6209-B845-A0AE-D245C1EA7F6F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Abgerundetes Rechteck 262">
                <a:extLst>
                  <a:ext uri="{FF2B5EF4-FFF2-40B4-BE49-F238E27FC236}">
                    <a16:creationId xmlns:a16="http://schemas.microsoft.com/office/drawing/2014/main" id="{E680EAFA-0586-764F-B20D-FF535BF87244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1D3E206-D7E8-A141-A195-6932926202E7}"/>
              </a:ext>
            </a:extLst>
          </p:cNvPr>
          <p:cNvGrpSpPr/>
          <p:nvPr/>
        </p:nvGrpSpPr>
        <p:grpSpPr>
          <a:xfrm>
            <a:off x="4593715" y="2758116"/>
            <a:ext cx="1494831" cy="882996"/>
            <a:chOff x="1170009" y="2751889"/>
            <a:chExt cx="1494831" cy="882996"/>
          </a:xfrm>
        </p:grpSpPr>
        <p:grpSp>
          <p:nvGrpSpPr>
            <p:cNvPr id="284" name="Gruppieren 283">
              <a:extLst>
                <a:ext uri="{FF2B5EF4-FFF2-40B4-BE49-F238E27FC236}">
                  <a16:creationId xmlns:a16="http://schemas.microsoft.com/office/drawing/2014/main" id="{6A6F5B51-BF5B-B14C-88A2-754DAC87ABEA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50" name="Textfeld 349">
                <a:extLst>
                  <a:ext uri="{FF2B5EF4-FFF2-40B4-BE49-F238E27FC236}">
                    <a16:creationId xmlns:a16="http://schemas.microsoft.com/office/drawing/2014/main" id="{E5EBDB80-3D6A-7440-B52C-72947239378F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73" name="Abgerundetes Rechteck 372">
                <a:extLst>
                  <a:ext uri="{FF2B5EF4-FFF2-40B4-BE49-F238E27FC236}">
                    <a16:creationId xmlns:a16="http://schemas.microsoft.com/office/drawing/2014/main" id="{A6C03282-BFA4-B94E-8B77-8AB04915214A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Abgerundetes Rechteck 373">
                <a:extLst>
                  <a:ext uri="{FF2B5EF4-FFF2-40B4-BE49-F238E27FC236}">
                    <a16:creationId xmlns:a16="http://schemas.microsoft.com/office/drawing/2014/main" id="{A48A0198-D33B-834A-8423-36182F96F5E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5" name="Gruppieren 284">
              <a:extLst>
                <a:ext uri="{FF2B5EF4-FFF2-40B4-BE49-F238E27FC236}">
                  <a16:creationId xmlns:a16="http://schemas.microsoft.com/office/drawing/2014/main" id="{C3D1F5D5-E7DA-9342-89F6-0B11A35FF388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33" name="Textfeld 332">
                <a:extLst>
                  <a:ext uri="{FF2B5EF4-FFF2-40B4-BE49-F238E27FC236}">
                    <a16:creationId xmlns:a16="http://schemas.microsoft.com/office/drawing/2014/main" id="{43332F7C-007F-5445-9EA4-ADCFA36F1CE0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4" name="Abgerundetes Rechteck 333">
                <a:extLst>
                  <a:ext uri="{FF2B5EF4-FFF2-40B4-BE49-F238E27FC236}">
                    <a16:creationId xmlns:a16="http://schemas.microsoft.com/office/drawing/2014/main" id="{5AD64D65-D63A-554E-8C0B-4C99C12CEC1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Abgerundetes Rechteck 343">
                <a:extLst>
                  <a:ext uri="{FF2B5EF4-FFF2-40B4-BE49-F238E27FC236}">
                    <a16:creationId xmlns:a16="http://schemas.microsoft.com/office/drawing/2014/main" id="{EAAE43C5-0707-7F49-86CC-5CF1337B25A5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ADFE1BA6-BBFA-D247-A849-8D4456F85BF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24" name="Textfeld 323">
                <a:extLst>
                  <a:ext uri="{FF2B5EF4-FFF2-40B4-BE49-F238E27FC236}">
                    <a16:creationId xmlns:a16="http://schemas.microsoft.com/office/drawing/2014/main" id="{3684B0DA-9B62-9C43-B7F9-E76D53A0C48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1" name="Abgerundetes Rechteck 330">
                <a:extLst>
                  <a:ext uri="{FF2B5EF4-FFF2-40B4-BE49-F238E27FC236}">
                    <a16:creationId xmlns:a16="http://schemas.microsoft.com/office/drawing/2014/main" id="{5A5A113C-EBB4-7844-AAD6-2D605CD6DE09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Abgerundetes Rechteck 331">
                <a:extLst>
                  <a:ext uri="{FF2B5EF4-FFF2-40B4-BE49-F238E27FC236}">
                    <a16:creationId xmlns:a16="http://schemas.microsoft.com/office/drawing/2014/main" id="{536B9798-B11F-1143-BC9A-2F286F91183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95B47F26-2D2B-2349-BC97-7983604C794B}"/>
              </a:ext>
            </a:extLst>
          </p:cNvPr>
          <p:cNvGrpSpPr/>
          <p:nvPr/>
        </p:nvGrpSpPr>
        <p:grpSpPr>
          <a:xfrm>
            <a:off x="6305273" y="2758116"/>
            <a:ext cx="1494831" cy="882996"/>
            <a:chOff x="1170009" y="2751889"/>
            <a:chExt cx="1494831" cy="882996"/>
          </a:xfrm>
        </p:grpSpPr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025B1F3E-0F2C-BA42-BF47-9FFF46F8D9F6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92" name="Textfeld 391">
                <a:extLst>
                  <a:ext uri="{FF2B5EF4-FFF2-40B4-BE49-F238E27FC236}">
                    <a16:creationId xmlns:a16="http://schemas.microsoft.com/office/drawing/2014/main" id="{0A07C51D-0CB5-4845-A6AA-30011A62634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93" name="Abgerundetes Rechteck 392">
                <a:extLst>
                  <a:ext uri="{FF2B5EF4-FFF2-40B4-BE49-F238E27FC236}">
                    <a16:creationId xmlns:a16="http://schemas.microsoft.com/office/drawing/2014/main" id="{0808DA5F-5F02-A143-983D-7AEF257EC4A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4" name="Abgerundetes Rechteck 393">
                <a:extLst>
                  <a:ext uri="{FF2B5EF4-FFF2-40B4-BE49-F238E27FC236}">
                    <a16:creationId xmlns:a16="http://schemas.microsoft.com/office/drawing/2014/main" id="{6875950F-BFF8-1543-A00F-D5FF0676DAB1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8BA89D09-5D9C-8240-A06F-55DBE6E4A88D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6677B312-8B69-714F-8E4E-C5EB2BD55C2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9" name="Abgerundetes Rechteck 388">
                <a:extLst>
                  <a:ext uri="{FF2B5EF4-FFF2-40B4-BE49-F238E27FC236}">
                    <a16:creationId xmlns:a16="http://schemas.microsoft.com/office/drawing/2014/main" id="{D7DA673A-F072-DA49-968D-5B0744FF7C5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1" name="Abgerundetes Rechteck 390">
                <a:extLst>
                  <a:ext uri="{FF2B5EF4-FFF2-40B4-BE49-F238E27FC236}">
                    <a16:creationId xmlns:a16="http://schemas.microsoft.com/office/drawing/2014/main" id="{5C0548CB-942C-C542-95B4-3EDD2EE1C477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A5481626-21B8-1042-A3E0-7BD158BB30C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81" name="Textfeld 380">
                <a:extLst>
                  <a:ext uri="{FF2B5EF4-FFF2-40B4-BE49-F238E27FC236}">
                    <a16:creationId xmlns:a16="http://schemas.microsoft.com/office/drawing/2014/main" id="{E24ADA33-22C1-D94E-9D37-82DEF85398F5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4" name="Abgerundetes Rechteck 383">
                <a:extLst>
                  <a:ext uri="{FF2B5EF4-FFF2-40B4-BE49-F238E27FC236}">
                    <a16:creationId xmlns:a16="http://schemas.microsoft.com/office/drawing/2014/main" id="{11AD625D-A618-0E47-8B7D-00DD44F48A8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Abgerundetes Rechteck 386">
                <a:extLst>
                  <a:ext uri="{FF2B5EF4-FFF2-40B4-BE49-F238E27FC236}">
                    <a16:creationId xmlns:a16="http://schemas.microsoft.com/office/drawing/2014/main" id="{8BEECECC-71F9-7F44-A2BA-7A2D235C5312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93009A75-1091-9D48-AFDB-CAFAA1A2C692}"/>
              </a:ext>
            </a:extLst>
          </p:cNvPr>
          <p:cNvGrpSpPr/>
          <p:nvPr/>
        </p:nvGrpSpPr>
        <p:grpSpPr>
          <a:xfrm>
            <a:off x="8016831" y="2758116"/>
            <a:ext cx="1494831" cy="882996"/>
            <a:chOff x="1170009" y="2751889"/>
            <a:chExt cx="1494831" cy="882996"/>
          </a:xfrm>
        </p:grpSpPr>
        <p:grpSp>
          <p:nvGrpSpPr>
            <p:cNvPr id="401" name="Gruppieren 400">
              <a:extLst>
                <a:ext uri="{FF2B5EF4-FFF2-40B4-BE49-F238E27FC236}">
                  <a16:creationId xmlns:a16="http://schemas.microsoft.com/office/drawing/2014/main" id="{AB4930A6-353B-0246-9DD7-47BC29415BB8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427" name="Textfeld 426">
                <a:extLst>
                  <a:ext uri="{FF2B5EF4-FFF2-40B4-BE49-F238E27FC236}">
                    <a16:creationId xmlns:a16="http://schemas.microsoft.com/office/drawing/2014/main" id="{4C830D3B-F98C-EE44-A70F-3E2A38689EEC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28" name="Abgerundetes Rechteck 427">
                <a:extLst>
                  <a:ext uri="{FF2B5EF4-FFF2-40B4-BE49-F238E27FC236}">
                    <a16:creationId xmlns:a16="http://schemas.microsoft.com/office/drawing/2014/main" id="{9A0FED98-F6FF-1041-8B50-390DF7D6F19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Abgerundetes Rechteck 428">
                <a:extLst>
                  <a:ext uri="{FF2B5EF4-FFF2-40B4-BE49-F238E27FC236}">
                    <a16:creationId xmlns:a16="http://schemas.microsoft.com/office/drawing/2014/main" id="{0A8561EB-4110-F440-AD16-D6DD7C8928B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3" name="Gruppieren 402">
              <a:extLst>
                <a:ext uri="{FF2B5EF4-FFF2-40B4-BE49-F238E27FC236}">
                  <a16:creationId xmlns:a16="http://schemas.microsoft.com/office/drawing/2014/main" id="{4F4E5DF2-C0D4-3A49-BEAE-B6C75F6CE769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414" name="Textfeld 413">
                <a:extLst>
                  <a:ext uri="{FF2B5EF4-FFF2-40B4-BE49-F238E27FC236}">
                    <a16:creationId xmlns:a16="http://schemas.microsoft.com/office/drawing/2014/main" id="{CDE304A4-83B5-C747-BEBB-936CF4B30218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16" name="Abgerundetes Rechteck 415">
                <a:extLst>
                  <a:ext uri="{FF2B5EF4-FFF2-40B4-BE49-F238E27FC236}">
                    <a16:creationId xmlns:a16="http://schemas.microsoft.com/office/drawing/2014/main" id="{54B41F76-51F0-1F43-A1AF-20387D40595C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Abgerundetes Rechteck 423">
                <a:extLst>
                  <a:ext uri="{FF2B5EF4-FFF2-40B4-BE49-F238E27FC236}">
                    <a16:creationId xmlns:a16="http://schemas.microsoft.com/office/drawing/2014/main" id="{4643676E-AAF7-0540-92C7-140D44AD0EAC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5" name="Gruppieren 404">
              <a:extLst>
                <a:ext uri="{FF2B5EF4-FFF2-40B4-BE49-F238E27FC236}">
                  <a16:creationId xmlns:a16="http://schemas.microsoft.com/office/drawing/2014/main" id="{5BDC3612-9FFB-1D4A-8249-180FF0C02825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407" name="Textfeld 406">
                <a:extLst>
                  <a:ext uri="{FF2B5EF4-FFF2-40B4-BE49-F238E27FC236}">
                    <a16:creationId xmlns:a16="http://schemas.microsoft.com/office/drawing/2014/main" id="{FB518065-7358-C548-8AC8-9D747509C9F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09" name="Abgerundetes Rechteck 408">
                <a:extLst>
                  <a:ext uri="{FF2B5EF4-FFF2-40B4-BE49-F238E27FC236}">
                    <a16:creationId xmlns:a16="http://schemas.microsoft.com/office/drawing/2014/main" id="{8DFC0995-7874-6B44-9CE8-CCA20FA1614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Abgerundetes Rechteck 410">
                <a:extLst>
                  <a:ext uri="{FF2B5EF4-FFF2-40B4-BE49-F238E27FC236}">
                    <a16:creationId xmlns:a16="http://schemas.microsoft.com/office/drawing/2014/main" id="{ECB59E02-5E45-B040-952C-A0AFE26EFE9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EF7F314-D44C-C949-B84A-1F6F4AC6A89E}"/>
              </a:ext>
            </a:extLst>
          </p:cNvPr>
          <p:cNvGrpSpPr/>
          <p:nvPr/>
        </p:nvGrpSpPr>
        <p:grpSpPr>
          <a:xfrm>
            <a:off x="1170009" y="2751889"/>
            <a:ext cx="418151" cy="1354322"/>
            <a:chOff x="1170009" y="2751889"/>
            <a:chExt cx="418151" cy="135432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642FAEA-0691-4B48-9A2B-0E7DC1CB1E35}"/>
                </a:ext>
              </a:extLst>
            </p:cNvPr>
            <p:cNvSpPr txBox="1"/>
            <p:nvPr/>
          </p:nvSpPr>
          <p:spPr>
            <a:xfrm>
              <a:off x="1194610" y="3061115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AB61C737-400A-894C-A0B3-924005992B02}"/>
                </a:ext>
              </a:extLst>
            </p:cNvPr>
            <p:cNvSpPr/>
            <p:nvPr/>
          </p:nvSpPr>
          <p:spPr>
            <a:xfrm>
              <a:off x="1177961" y="275188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Abgerundetes Rechteck 35">
              <a:extLst>
                <a:ext uri="{FF2B5EF4-FFF2-40B4-BE49-F238E27FC236}">
                  <a16:creationId xmlns:a16="http://schemas.microsoft.com/office/drawing/2014/main" id="{8B5EAD46-0001-EE40-AFBE-C2809F779BB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Abgerundetes Rechteck 159">
              <a:extLst>
                <a:ext uri="{FF2B5EF4-FFF2-40B4-BE49-F238E27FC236}">
                  <a16:creationId xmlns:a16="http://schemas.microsoft.com/office/drawing/2014/main" id="{8AD66216-BD99-A942-97B5-BF6AA3D576B4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1" name="Abgerundetes Rechteck 160">
            <a:extLst>
              <a:ext uri="{FF2B5EF4-FFF2-40B4-BE49-F238E27FC236}">
                <a16:creationId xmlns:a16="http://schemas.microsoft.com/office/drawing/2014/main" id="{987DA679-02EE-5A40-A3AA-25172915CCAD}"/>
              </a:ext>
            </a:extLst>
          </p:cNvPr>
          <p:cNvSpPr/>
          <p:nvPr/>
        </p:nvSpPr>
        <p:spPr>
          <a:xfrm>
            <a:off x="1706551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B4912EDB-F621-AE45-955E-440C7AF23281}"/>
              </a:ext>
            </a:extLst>
          </p:cNvPr>
          <p:cNvSpPr/>
          <p:nvPr/>
        </p:nvSpPr>
        <p:spPr>
          <a:xfrm>
            <a:off x="2233138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303D0C-3EFD-134F-BAA5-C817B3F186BE}"/>
              </a:ext>
            </a:extLst>
          </p:cNvPr>
          <p:cNvSpPr txBox="1"/>
          <p:nvPr/>
        </p:nvSpPr>
        <p:spPr>
          <a:xfrm>
            <a:off x="333732" y="3827326"/>
            <a:ext cx="718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Minuten</a:t>
            </a:r>
          </a:p>
        </p:txBody>
      </p: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8565A050-B83B-D74E-A6E0-7609D26EAB30}"/>
              </a:ext>
            </a:extLst>
          </p:cNvPr>
          <p:cNvGrpSpPr/>
          <p:nvPr/>
        </p:nvGrpSpPr>
        <p:grpSpPr>
          <a:xfrm>
            <a:off x="2878933" y="3818656"/>
            <a:ext cx="1469094" cy="286503"/>
            <a:chOff x="1174243" y="3819708"/>
            <a:chExt cx="1469094" cy="286503"/>
          </a:xfrm>
        </p:grpSpPr>
        <p:sp>
          <p:nvSpPr>
            <p:cNvPr id="167" name="Abgerundetes Rechteck 166">
              <a:extLst>
                <a:ext uri="{FF2B5EF4-FFF2-40B4-BE49-F238E27FC236}">
                  <a16:creationId xmlns:a16="http://schemas.microsoft.com/office/drawing/2014/main" id="{41605C99-51E5-1148-9A61-ABBA9643F613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Abgerundetes Rechteck 167">
              <a:extLst>
                <a:ext uri="{FF2B5EF4-FFF2-40B4-BE49-F238E27FC236}">
                  <a16:creationId xmlns:a16="http://schemas.microsoft.com/office/drawing/2014/main" id="{5B236526-1FDE-5945-824C-174B05596C40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Abgerundetes Rechteck 168">
              <a:extLst>
                <a:ext uri="{FF2B5EF4-FFF2-40B4-BE49-F238E27FC236}">
                  <a16:creationId xmlns:a16="http://schemas.microsoft.com/office/drawing/2014/main" id="{A34A36AC-8214-FC4B-A463-E4937AB05666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802C16DB-5F69-7745-B4FF-4A41B69C5234}"/>
              </a:ext>
            </a:extLst>
          </p:cNvPr>
          <p:cNvGrpSpPr/>
          <p:nvPr/>
        </p:nvGrpSpPr>
        <p:grpSpPr>
          <a:xfrm>
            <a:off x="4592771" y="3817604"/>
            <a:ext cx="1469094" cy="286503"/>
            <a:chOff x="1174243" y="3819708"/>
            <a:chExt cx="1469094" cy="286503"/>
          </a:xfrm>
        </p:grpSpPr>
        <p:sp>
          <p:nvSpPr>
            <p:cNvPr id="171" name="Abgerundetes Rechteck 170">
              <a:extLst>
                <a:ext uri="{FF2B5EF4-FFF2-40B4-BE49-F238E27FC236}">
                  <a16:creationId xmlns:a16="http://schemas.microsoft.com/office/drawing/2014/main" id="{B5DD44F2-A764-BF46-B7DD-4B50428FE12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Abgerundetes Rechteck 171">
              <a:extLst>
                <a:ext uri="{FF2B5EF4-FFF2-40B4-BE49-F238E27FC236}">
                  <a16:creationId xmlns:a16="http://schemas.microsoft.com/office/drawing/2014/main" id="{B8C585DB-84EE-654E-A6A2-19D96FFABBAB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Abgerundetes Rechteck 172">
              <a:extLst>
                <a:ext uri="{FF2B5EF4-FFF2-40B4-BE49-F238E27FC236}">
                  <a16:creationId xmlns:a16="http://schemas.microsoft.com/office/drawing/2014/main" id="{6CFC0A97-2793-714C-BA26-AD6FEB9B94BF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BF6F9B23-5757-4040-B10E-7DF83ED41B69}"/>
              </a:ext>
            </a:extLst>
          </p:cNvPr>
          <p:cNvGrpSpPr/>
          <p:nvPr/>
        </p:nvGrpSpPr>
        <p:grpSpPr>
          <a:xfrm>
            <a:off x="6306609" y="3816552"/>
            <a:ext cx="1469094" cy="286503"/>
            <a:chOff x="1174243" y="3819708"/>
            <a:chExt cx="1469094" cy="286503"/>
          </a:xfrm>
        </p:grpSpPr>
        <p:sp>
          <p:nvSpPr>
            <p:cNvPr id="175" name="Abgerundetes Rechteck 174">
              <a:extLst>
                <a:ext uri="{FF2B5EF4-FFF2-40B4-BE49-F238E27FC236}">
                  <a16:creationId xmlns:a16="http://schemas.microsoft.com/office/drawing/2014/main" id="{93C59BBF-9D22-A845-93AC-9D095967B8C8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Abgerundetes Rechteck 175">
              <a:extLst>
                <a:ext uri="{FF2B5EF4-FFF2-40B4-BE49-F238E27FC236}">
                  <a16:creationId xmlns:a16="http://schemas.microsoft.com/office/drawing/2014/main" id="{5F715691-47DF-2B43-B1AF-B7F9864C4F51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Abgerundetes Rechteck 176">
              <a:extLst>
                <a:ext uri="{FF2B5EF4-FFF2-40B4-BE49-F238E27FC236}">
                  <a16:creationId xmlns:a16="http://schemas.microsoft.com/office/drawing/2014/main" id="{BB0E3B14-D0D0-4A48-8CAC-531B764E18D4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CC5433-F968-954B-AC7D-56B0AC11CDB1}"/>
              </a:ext>
            </a:extLst>
          </p:cNvPr>
          <p:cNvGrpSpPr/>
          <p:nvPr/>
        </p:nvGrpSpPr>
        <p:grpSpPr>
          <a:xfrm>
            <a:off x="8005898" y="3820945"/>
            <a:ext cx="1469094" cy="286503"/>
            <a:chOff x="1174243" y="3819708"/>
            <a:chExt cx="1469094" cy="286503"/>
          </a:xfrm>
        </p:grpSpPr>
        <p:sp>
          <p:nvSpPr>
            <p:cNvPr id="179" name="Abgerundetes Rechteck 178">
              <a:extLst>
                <a:ext uri="{FF2B5EF4-FFF2-40B4-BE49-F238E27FC236}">
                  <a16:creationId xmlns:a16="http://schemas.microsoft.com/office/drawing/2014/main" id="{48D97B73-2A1F-D54C-8067-02612A2C6D1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Abgerundetes Rechteck 179">
              <a:extLst>
                <a:ext uri="{FF2B5EF4-FFF2-40B4-BE49-F238E27FC236}">
                  <a16:creationId xmlns:a16="http://schemas.microsoft.com/office/drawing/2014/main" id="{FB0B442C-7254-3541-A2E5-3A39DD85B695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Abgerundetes Rechteck 180">
              <a:extLst>
                <a:ext uri="{FF2B5EF4-FFF2-40B4-BE49-F238E27FC236}">
                  <a16:creationId xmlns:a16="http://schemas.microsoft.com/office/drawing/2014/main" id="{E6C35F48-BE45-804D-B10F-679422FA857C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1D37A5F-6EF1-6042-968D-312228CB8EAA}"/>
              </a:ext>
            </a:extLst>
          </p:cNvPr>
          <p:cNvGrpSpPr/>
          <p:nvPr/>
        </p:nvGrpSpPr>
        <p:grpSpPr>
          <a:xfrm>
            <a:off x="7701656" y="5470409"/>
            <a:ext cx="360996" cy="900376"/>
            <a:chOff x="1103414" y="2752572"/>
            <a:chExt cx="522216" cy="1302483"/>
          </a:xfrm>
        </p:grpSpPr>
        <p:sp>
          <p:nvSpPr>
            <p:cNvPr id="185" name="Textfeld 184">
              <a:extLst>
                <a:ext uri="{FF2B5EF4-FFF2-40B4-BE49-F238E27FC236}">
                  <a16:creationId xmlns:a16="http://schemas.microsoft.com/office/drawing/2014/main" id="{3D860157-5A57-6A43-8EDD-CD2DC4DCF212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86" name="Abgerundetes Rechteck 185">
              <a:extLst>
                <a:ext uri="{FF2B5EF4-FFF2-40B4-BE49-F238E27FC236}">
                  <a16:creationId xmlns:a16="http://schemas.microsoft.com/office/drawing/2014/main" id="{2A8730FB-E5B7-0043-8A07-42E41D8FF22B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Abgerundetes Rechteck 186">
              <a:extLst>
                <a:ext uri="{FF2B5EF4-FFF2-40B4-BE49-F238E27FC236}">
                  <a16:creationId xmlns:a16="http://schemas.microsoft.com/office/drawing/2014/main" id="{803924B2-7611-9E4E-A984-AA3D0E838BE1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Abgerundetes Rechteck 187">
              <a:extLst>
                <a:ext uri="{FF2B5EF4-FFF2-40B4-BE49-F238E27FC236}">
                  <a16:creationId xmlns:a16="http://schemas.microsoft.com/office/drawing/2014/main" id="{A11B13B5-F532-4244-AD3C-2725B102F722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9" name="Textfeld 188">
            <a:extLst>
              <a:ext uri="{FF2B5EF4-FFF2-40B4-BE49-F238E27FC236}">
                <a16:creationId xmlns:a16="http://schemas.microsoft.com/office/drawing/2014/main" id="{7ACDC974-C774-5D40-B4D4-F19F3A30D901}"/>
              </a:ext>
            </a:extLst>
          </p:cNvPr>
          <p:cNvSpPr txBox="1"/>
          <p:nvPr/>
        </p:nvSpPr>
        <p:spPr>
          <a:xfrm>
            <a:off x="7731951" y="615585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190" name="Gerade Verbindung 189">
            <a:extLst>
              <a:ext uri="{FF2B5EF4-FFF2-40B4-BE49-F238E27FC236}">
                <a16:creationId xmlns:a16="http://schemas.microsoft.com/office/drawing/2014/main" id="{77A68C79-60A0-2141-BD34-95ED487D19B7}"/>
              </a:ext>
            </a:extLst>
          </p:cNvPr>
          <p:cNvCxnSpPr>
            <a:cxnSpLocks/>
          </p:cNvCxnSpPr>
          <p:nvPr/>
        </p:nvCxnSpPr>
        <p:spPr>
          <a:xfrm flipH="1">
            <a:off x="7656733" y="6136724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feld 192">
            <a:extLst>
              <a:ext uri="{FF2B5EF4-FFF2-40B4-BE49-F238E27FC236}">
                <a16:creationId xmlns:a16="http://schemas.microsoft.com/office/drawing/2014/main" id="{1EB0A256-A4F2-5E41-A3A1-9AB206E4AFD4}"/>
              </a:ext>
            </a:extLst>
          </p:cNvPr>
          <p:cNvSpPr txBox="1"/>
          <p:nvPr/>
        </p:nvSpPr>
        <p:spPr>
          <a:xfrm>
            <a:off x="8753593" y="5461531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16:00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3349EA5A-6CC1-B044-8E1A-62CB1CB3871A}"/>
              </a:ext>
            </a:extLst>
          </p:cNvPr>
          <p:cNvSpPr txBox="1"/>
          <p:nvPr/>
        </p:nvSpPr>
        <p:spPr>
          <a:xfrm>
            <a:off x="8768672" y="5881589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18:15</a:t>
            </a:r>
          </a:p>
        </p:txBody>
      </p: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3FA51DC0-6057-7948-9575-993C8502B34A}"/>
              </a:ext>
            </a:extLst>
          </p:cNvPr>
          <p:cNvGrpSpPr/>
          <p:nvPr/>
        </p:nvGrpSpPr>
        <p:grpSpPr>
          <a:xfrm>
            <a:off x="8778235" y="5469737"/>
            <a:ext cx="360996" cy="900376"/>
            <a:chOff x="1103414" y="2752572"/>
            <a:chExt cx="522216" cy="1302483"/>
          </a:xfrm>
        </p:grpSpPr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CF4634B5-26FB-2044-B059-E1FD942EBE2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97" name="Abgerundetes Rechteck 196">
              <a:extLst>
                <a:ext uri="{FF2B5EF4-FFF2-40B4-BE49-F238E27FC236}">
                  <a16:creationId xmlns:a16="http://schemas.microsoft.com/office/drawing/2014/main" id="{5AE1B645-1C4B-8742-9D7E-81CFEC3479C5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Abgerundetes Rechteck 197">
              <a:extLst>
                <a:ext uri="{FF2B5EF4-FFF2-40B4-BE49-F238E27FC236}">
                  <a16:creationId xmlns:a16="http://schemas.microsoft.com/office/drawing/2014/main" id="{0F8BC5A1-6D24-0041-9ADD-599EB3D80328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Abgerundetes Rechteck 198">
              <a:extLst>
                <a:ext uri="{FF2B5EF4-FFF2-40B4-BE49-F238E27FC236}">
                  <a16:creationId xmlns:a16="http://schemas.microsoft.com/office/drawing/2014/main" id="{4677C2E4-1EDF-5541-BFD4-DB1BAA4C0F90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0" name="Textfeld 199">
            <a:extLst>
              <a:ext uri="{FF2B5EF4-FFF2-40B4-BE49-F238E27FC236}">
                <a16:creationId xmlns:a16="http://schemas.microsoft.com/office/drawing/2014/main" id="{60562CF7-FE65-8F44-9101-6DF469611293}"/>
              </a:ext>
            </a:extLst>
          </p:cNvPr>
          <p:cNvSpPr txBox="1"/>
          <p:nvPr/>
        </p:nvSpPr>
        <p:spPr>
          <a:xfrm>
            <a:off x="8767519" y="614563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135</a:t>
            </a:r>
          </a:p>
        </p:txBody>
      </p:sp>
      <p:cxnSp>
        <p:nvCxnSpPr>
          <p:cNvPr id="201" name="Gerade Verbindung 200">
            <a:extLst>
              <a:ext uri="{FF2B5EF4-FFF2-40B4-BE49-F238E27FC236}">
                <a16:creationId xmlns:a16="http://schemas.microsoft.com/office/drawing/2014/main" id="{01886EC1-CDA5-6E48-B1F4-520EFB6D7E94}"/>
              </a:ext>
            </a:extLst>
          </p:cNvPr>
          <p:cNvCxnSpPr>
            <a:cxnSpLocks/>
          </p:cNvCxnSpPr>
          <p:nvPr/>
        </p:nvCxnSpPr>
        <p:spPr>
          <a:xfrm flipH="1">
            <a:off x="8733312" y="6136052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>
            <a:extLst>
              <a:ext uri="{FF2B5EF4-FFF2-40B4-BE49-F238E27FC236}">
                <a16:creationId xmlns:a16="http://schemas.microsoft.com/office/drawing/2014/main" id="{2FE7B899-1997-804C-8130-11ABF64145DB}"/>
              </a:ext>
            </a:extLst>
          </p:cNvPr>
          <p:cNvSpPr txBox="1"/>
          <p:nvPr/>
        </p:nvSpPr>
        <p:spPr>
          <a:xfrm>
            <a:off x="7109381" y="6144724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Minuten</a:t>
            </a:r>
          </a:p>
        </p:txBody>
      </p:sp>
      <p:sp>
        <p:nvSpPr>
          <p:cNvPr id="203" name="Textfeld 202">
            <a:extLst>
              <a:ext uri="{FF2B5EF4-FFF2-40B4-BE49-F238E27FC236}">
                <a16:creationId xmlns:a16="http://schemas.microsoft.com/office/drawing/2014/main" id="{1C874E18-4059-464E-B7F0-CCBC6BB0DCD1}"/>
              </a:ext>
            </a:extLst>
          </p:cNvPr>
          <p:cNvSpPr txBox="1"/>
          <p:nvPr/>
        </p:nvSpPr>
        <p:spPr>
          <a:xfrm>
            <a:off x="8224284" y="5461837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11:00</a:t>
            </a:r>
          </a:p>
        </p:txBody>
      </p:sp>
      <p:sp>
        <p:nvSpPr>
          <p:cNvPr id="204" name="Textfeld 203">
            <a:extLst>
              <a:ext uri="{FF2B5EF4-FFF2-40B4-BE49-F238E27FC236}">
                <a16:creationId xmlns:a16="http://schemas.microsoft.com/office/drawing/2014/main" id="{205079A9-D16E-4C4C-BEEF-A486DC9A62BA}"/>
              </a:ext>
            </a:extLst>
          </p:cNvPr>
          <p:cNvSpPr txBox="1"/>
          <p:nvPr/>
        </p:nvSpPr>
        <p:spPr>
          <a:xfrm>
            <a:off x="8219927" y="588561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13:00</a:t>
            </a:r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C4B12735-5630-3B42-9C1C-B6B9B1EA8FA5}"/>
              </a:ext>
            </a:extLst>
          </p:cNvPr>
          <p:cNvGrpSpPr/>
          <p:nvPr/>
        </p:nvGrpSpPr>
        <p:grpSpPr>
          <a:xfrm>
            <a:off x="8237659" y="5467071"/>
            <a:ext cx="360996" cy="900376"/>
            <a:chOff x="1103414" y="2752572"/>
            <a:chExt cx="522216" cy="1302483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09DBD891-35CC-494C-AF27-860148F9886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207" name="Abgerundetes Rechteck 206">
              <a:extLst>
                <a:ext uri="{FF2B5EF4-FFF2-40B4-BE49-F238E27FC236}">
                  <a16:creationId xmlns:a16="http://schemas.microsoft.com/office/drawing/2014/main" id="{92647BE2-C57B-5541-A15C-734C23378AE7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Abgerundetes Rechteck 207">
              <a:extLst>
                <a:ext uri="{FF2B5EF4-FFF2-40B4-BE49-F238E27FC236}">
                  <a16:creationId xmlns:a16="http://schemas.microsoft.com/office/drawing/2014/main" id="{3D9C78A6-9151-A245-B450-4C62F760832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Abgerundetes Rechteck 208">
              <a:extLst>
                <a:ext uri="{FF2B5EF4-FFF2-40B4-BE49-F238E27FC236}">
                  <a16:creationId xmlns:a16="http://schemas.microsoft.com/office/drawing/2014/main" id="{4D78DFB7-C9C9-2043-AAC0-6AF03C0E1475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0" name="Textfeld 209">
            <a:extLst>
              <a:ext uri="{FF2B5EF4-FFF2-40B4-BE49-F238E27FC236}">
                <a16:creationId xmlns:a16="http://schemas.microsoft.com/office/drawing/2014/main" id="{7312AF62-613F-284B-A6D0-EDD1638F3962}"/>
              </a:ext>
            </a:extLst>
          </p:cNvPr>
          <p:cNvSpPr txBox="1"/>
          <p:nvPr/>
        </p:nvSpPr>
        <p:spPr>
          <a:xfrm>
            <a:off x="8245094" y="615251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120</a:t>
            </a:r>
          </a:p>
        </p:txBody>
      </p:sp>
      <p:cxnSp>
        <p:nvCxnSpPr>
          <p:cNvPr id="211" name="Gerade Verbindung 210">
            <a:extLst>
              <a:ext uri="{FF2B5EF4-FFF2-40B4-BE49-F238E27FC236}">
                <a16:creationId xmlns:a16="http://schemas.microsoft.com/office/drawing/2014/main" id="{9748D759-9C79-894D-9C1B-B0806FFB8841}"/>
              </a:ext>
            </a:extLst>
          </p:cNvPr>
          <p:cNvCxnSpPr>
            <a:cxnSpLocks/>
          </p:cNvCxnSpPr>
          <p:nvPr/>
        </p:nvCxnSpPr>
        <p:spPr>
          <a:xfrm flipH="1">
            <a:off x="8192736" y="6133386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Abgerundetes Rechteck 211">
            <a:extLst>
              <a:ext uri="{FF2B5EF4-FFF2-40B4-BE49-F238E27FC236}">
                <a16:creationId xmlns:a16="http://schemas.microsoft.com/office/drawing/2014/main" id="{42BED97A-6AD4-AB49-8530-C1DB220F5013}"/>
              </a:ext>
            </a:extLst>
          </p:cNvPr>
          <p:cNvSpPr/>
          <p:nvPr/>
        </p:nvSpPr>
        <p:spPr>
          <a:xfrm>
            <a:off x="4291087" y="4417065"/>
            <a:ext cx="871493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Textfeld 212">
            <a:extLst>
              <a:ext uri="{FF2B5EF4-FFF2-40B4-BE49-F238E27FC236}">
                <a16:creationId xmlns:a16="http://schemas.microsoft.com/office/drawing/2014/main" id="{1172E022-E50F-C14F-AAB7-E6CA2D683F3E}"/>
              </a:ext>
            </a:extLst>
          </p:cNvPr>
          <p:cNvSpPr txBox="1"/>
          <p:nvPr/>
        </p:nvSpPr>
        <p:spPr>
          <a:xfrm>
            <a:off x="5219917" y="4505579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214" name="Abgerundetes Rechteck 213">
            <a:extLst>
              <a:ext uri="{FF2B5EF4-FFF2-40B4-BE49-F238E27FC236}">
                <a16:creationId xmlns:a16="http://schemas.microsoft.com/office/drawing/2014/main" id="{FE2D36AF-9541-3C4E-A687-B1D08B485A59}"/>
              </a:ext>
            </a:extLst>
          </p:cNvPr>
          <p:cNvSpPr/>
          <p:nvPr/>
        </p:nvSpPr>
        <p:spPr>
          <a:xfrm>
            <a:off x="6639828" y="4416577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6" name="Textfeld 215">
            <a:extLst>
              <a:ext uri="{FF2B5EF4-FFF2-40B4-BE49-F238E27FC236}">
                <a16:creationId xmlns:a16="http://schemas.microsoft.com/office/drawing/2014/main" id="{B1C5424E-11A8-A441-B06D-2947868947E7}"/>
              </a:ext>
            </a:extLst>
          </p:cNvPr>
          <p:cNvSpPr txBox="1"/>
          <p:nvPr/>
        </p:nvSpPr>
        <p:spPr>
          <a:xfrm>
            <a:off x="7200059" y="4503502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218" name="Abgerundetes Rechteck 217">
            <a:extLst>
              <a:ext uri="{FF2B5EF4-FFF2-40B4-BE49-F238E27FC236}">
                <a16:creationId xmlns:a16="http://schemas.microsoft.com/office/drawing/2014/main" id="{7CD51A67-CFC5-314E-9A17-DFE71E7CFBBB}"/>
              </a:ext>
            </a:extLst>
          </p:cNvPr>
          <p:cNvSpPr/>
          <p:nvPr/>
        </p:nvSpPr>
        <p:spPr>
          <a:xfrm>
            <a:off x="8245160" y="4432810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Textfeld 218">
            <a:extLst>
              <a:ext uri="{FF2B5EF4-FFF2-40B4-BE49-F238E27FC236}">
                <a16:creationId xmlns:a16="http://schemas.microsoft.com/office/drawing/2014/main" id="{F11920EE-05D9-5E44-AD4B-673ACEEFB1C4}"/>
              </a:ext>
            </a:extLst>
          </p:cNvPr>
          <p:cNvSpPr txBox="1"/>
          <p:nvPr/>
        </p:nvSpPr>
        <p:spPr>
          <a:xfrm>
            <a:off x="8836683" y="4503507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7488496A-E041-AC41-97ED-9FF560DB1AFB}"/>
              </a:ext>
            </a:extLst>
          </p:cNvPr>
          <p:cNvSpPr txBox="1"/>
          <p:nvPr/>
        </p:nvSpPr>
        <p:spPr>
          <a:xfrm>
            <a:off x="6044130" y="43818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217" name="Textfeld 19">
            <a:extLst>
              <a:ext uri="{FF2B5EF4-FFF2-40B4-BE49-F238E27FC236}">
                <a16:creationId xmlns:a16="http://schemas.microsoft.com/office/drawing/2014/main" id="{ED7ED11B-EC47-47A0-8133-435DF717D84C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4896CF-F74D-4021-A61B-5DC0F580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3</a:t>
            </a:fld>
            <a:endParaRPr lang="de-DE"/>
          </a:p>
        </p:txBody>
      </p:sp>
      <p:sp>
        <p:nvSpPr>
          <p:cNvPr id="220" name="Textfeld 219">
            <a:extLst>
              <a:ext uri="{FF2B5EF4-FFF2-40B4-BE49-F238E27FC236}">
                <a16:creationId xmlns:a16="http://schemas.microsoft.com/office/drawing/2014/main" id="{AF5C8B44-870E-49AF-873B-B3C0E7A5E54D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52959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74EC656-A2F5-6B44-82CA-098E3497E2FE}"/>
              </a:ext>
            </a:extLst>
          </p:cNvPr>
          <p:cNvSpPr/>
          <p:nvPr/>
        </p:nvSpPr>
        <p:spPr>
          <a:xfrm>
            <a:off x="6573486" y="435328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07192"/>
              </p:ext>
            </p:extLst>
          </p:nvPr>
        </p:nvGraphicFramePr>
        <p:xfrm>
          <a:off x="320447" y="399300"/>
          <a:ext cx="9272584" cy="375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Dienstag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912410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3650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</a:tbl>
          </a:graphicData>
        </a:graphic>
      </p:graphicFrame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B3C70507-5C4C-F541-B1D2-4B6D3C9D3E86}"/>
              </a:ext>
            </a:extLst>
          </p:cNvPr>
          <p:cNvGrpSpPr/>
          <p:nvPr/>
        </p:nvGrpSpPr>
        <p:grpSpPr>
          <a:xfrm>
            <a:off x="1706552" y="2751889"/>
            <a:ext cx="418151" cy="882734"/>
            <a:chOff x="1413797" y="3966985"/>
            <a:chExt cx="418151" cy="882734"/>
          </a:xfrm>
        </p:grpSpPr>
        <p:sp>
          <p:nvSpPr>
            <p:cNvPr id="229" name="Textfeld 228">
              <a:extLst>
                <a:ext uri="{FF2B5EF4-FFF2-40B4-BE49-F238E27FC236}">
                  <a16:creationId xmlns:a16="http://schemas.microsoft.com/office/drawing/2014/main" id="{E0827993-65C1-1C4D-80FD-77CF8122FD72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0" name="Abgerundetes Rechteck 229">
              <a:extLst>
                <a:ext uri="{FF2B5EF4-FFF2-40B4-BE49-F238E27FC236}">
                  <a16:creationId xmlns:a16="http://schemas.microsoft.com/office/drawing/2014/main" id="{DAA5E0AB-844E-9049-887B-FB17A4461E7B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Abgerundetes Rechteck 230">
              <a:extLst>
                <a:ext uri="{FF2B5EF4-FFF2-40B4-BE49-F238E27FC236}">
                  <a16:creationId xmlns:a16="http://schemas.microsoft.com/office/drawing/2014/main" id="{F1ACCAEF-A0DC-BB49-8423-9DF6D4888110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0AA5DABB-F796-7D42-BB73-41DDF3C4D895}"/>
              </a:ext>
            </a:extLst>
          </p:cNvPr>
          <p:cNvGrpSpPr/>
          <p:nvPr/>
        </p:nvGrpSpPr>
        <p:grpSpPr>
          <a:xfrm>
            <a:off x="2246689" y="2752151"/>
            <a:ext cx="418151" cy="882734"/>
            <a:chOff x="1413797" y="3966985"/>
            <a:chExt cx="418151" cy="882734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0E7589A0-B436-EB4F-B51F-FBF334C20AFD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4" name="Abgerundetes Rechteck 233">
              <a:extLst>
                <a:ext uri="{FF2B5EF4-FFF2-40B4-BE49-F238E27FC236}">
                  <a16:creationId xmlns:a16="http://schemas.microsoft.com/office/drawing/2014/main" id="{FF1A36FB-BCFE-D94C-8023-450B08810678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Abgerundetes Rechteck 234">
              <a:extLst>
                <a:ext uri="{FF2B5EF4-FFF2-40B4-BE49-F238E27FC236}">
                  <a16:creationId xmlns:a16="http://schemas.microsoft.com/office/drawing/2014/main" id="{0F18C4CC-450F-A147-B1AF-EA8FE93CA8F9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2869550" y="4470240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06144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061446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sp>
        <p:nvSpPr>
          <p:cNvPr id="482" name="Textfeld 481">
            <a:extLst>
              <a:ext uri="{FF2B5EF4-FFF2-40B4-BE49-F238E27FC236}">
                <a16:creationId xmlns:a16="http://schemas.microsoft.com/office/drawing/2014/main" id="{B702744A-96DB-7D4C-9278-7A7BA3EB629E}"/>
              </a:ext>
            </a:extLst>
          </p:cNvPr>
          <p:cNvSpPr txBox="1"/>
          <p:nvPr/>
        </p:nvSpPr>
        <p:spPr>
          <a:xfrm>
            <a:off x="7143878" y="5076129"/>
            <a:ext cx="46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Zeit:</a:t>
            </a:r>
          </a:p>
        </p:txBody>
      </p: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34208" y="5469848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Textfeld 496">
            <a:extLst>
              <a:ext uri="{FF2B5EF4-FFF2-40B4-BE49-F238E27FC236}">
                <a16:creationId xmlns:a16="http://schemas.microsoft.com/office/drawing/2014/main" id="{86511A38-BB40-164C-93A9-3A42816A3790}"/>
              </a:ext>
            </a:extLst>
          </p:cNvPr>
          <p:cNvSpPr txBox="1"/>
          <p:nvPr/>
        </p:nvSpPr>
        <p:spPr>
          <a:xfrm>
            <a:off x="7706569" y="5465175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7:00</a:t>
            </a:r>
          </a:p>
        </p:txBody>
      </p:sp>
      <p:sp>
        <p:nvSpPr>
          <p:cNvPr id="498" name="Textfeld 497">
            <a:extLst>
              <a:ext uri="{FF2B5EF4-FFF2-40B4-BE49-F238E27FC236}">
                <a16:creationId xmlns:a16="http://schemas.microsoft.com/office/drawing/2014/main" id="{969B9AD1-BFE3-C64A-B548-379F2215F0BC}"/>
              </a:ext>
            </a:extLst>
          </p:cNvPr>
          <p:cNvSpPr txBox="1"/>
          <p:nvPr/>
        </p:nvSpPr>
        <p:spPr>
          <a:xfrm>
            <a:off x="7702212" y="5888950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7:30</a:t>
            </a:r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09921C1A-7A5F-E949-9EF7-11116FD9BF92}"/>
              </a:ext>
            </a:extLst>
          </p:cNvPr>
          <p:cNvGrpSpPr/>
          <p:nvPr/>
        </p:nvGrpSpPr>
        <p:grpSpPr>
          <a:xfrm>
            <a:off x="2882157" y="2758116"/>
            <a:ext cx="1494831" cy="882996"/>
            <a:chOff x="1170009" y="2751889"/>
            <a:chExt cx="1494831" cy="882996"/>
          </a:xfrm>
        </p:grpSpPr>
        <p:grpSp>
          <p:nvGrpSpPr>
            <p:cNvPr id="258" name="Gruppieren 257">
              <a:extLst>
                <a:ext uri="{FF2B5EF4-FFF2-40B4-BE49-F238E27FC236}">
                  <a16:creationId xmlns:a16="http://schemas.microsoft.com/office/drawing/2014/main" id="{65309A97-3DF6-2F4A-9C5F-9F635D065F6D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267" name="Textfeld 266">
                <a:extLst>
                  <a:ext uri="{FF2B5EF4-FFF2-40B4-BE49-F238E27FC236}">
                    <a16:creationId xmlns:a16="http://schemas.microsoft.com/office/drawing/2014/main" id="{76D59809-266B-4C45-9BD5-0C093EA61507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8" name="Abgerundetes Rechteck 267">
                <a:extLst>
                  <a:ext uri="{FF2B5EF4-FFF2-40B4-BE49-F238E27FC236}">
                    <a16:creationId xmlns:a16="http://schemas.microsoft.com/office/drawing/2014/main" id="{6C42F454-9750-754C-BF1A-9F7FDC39084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Abgerundetes Rechteck 268">
                <a:extLst>
                  <a:ext uri="{FF2B5EF4-FFF2-40B4-BE49-F238E27FC236}">
                    <a16:creationId xmlns:a16="http://schemas.microsoft.com/office/drawing/2014/main" id="{D4AF7C0E-B314-0E46-8EE2-5D2BF31944C8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F0B21B9D-D898-D047-8268-CAB2563C1102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264" name="Textfeld 263">
                <a:extLst>
                  <a:ext uri="{FF2B5EF4-FFF2-40B4-BE49-F238E27FC236}">
                    <a16:creationId xmlns:a16="http://schemas.microsoft.com/office/drawing/2014/main" id="{EAF01C20-DCE7-7142-88A0-3FA601273CC6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5" name="Abgerundetes Rechteck 264">
                <a:extLst>
                  <a:ext uri="{FF2B5EF4-FFF2-40B4-BE49-F238E27FC236}">
                    <a16:creationId xmlns:a16="http://schemas.microsoft.com/office/drawing/2014/main" id="{D22C34D4-4184-0C45-8F87-099A7F706BBE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Abgerundetes Rechteck 265">
                <a:extLst>
                  <a:ext uri="{FF2B5EF4-FFF2-40B4-BE49-F238E27FC236}">
                    <a16:creationId xmlns:a16="http://schemas.microsoft.com/office/drawing/2014/main" id="{B312EAE3-3C50-F941-B868-802A837A816F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259">
              <a:extLst>
                <a:ext uri="{FF2B5EF4-FFF2-40B4-BE49-F238E27FC236}">
                  <a16:creationId xmlns:a16="http://schemas.microsoft.com/office/drawing/2014/main" id="{9800F6D5-FD04-724C-A96B-97ABEE229E5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261" name="Textfeld 260">
                <a:extLst>
                  <a:ext uri="{FF2B5EF4-FFF2-40B4-BE49-F238E27FC236}">
                    <a16:creationId xmlns:a16="http://schemas.microsoft.com/office/drawing/2014/main" id="{0F92884A-A23C-584E-A6C6-73F64F04A71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2" name="Abgerundetes Rechteck 261">
                <a:extLst>
                  <a:ext uri="{FF2B5EF4-FFF2-40B4-BE49-F238E27FC236}">
                    <a16:creationId xmlns:a16="http://schemas.microsoft.com/office/drawing/2014/main" id="{61758692-6209-B845-A0AE-D245C1EA7F6F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Abgerundetes Rechteck 262">
                <a:extLst>
                  <a:ext uri="{FF2B5EF4-FFF2-40B4-BE49-F238E27FC236}">
                    <a16:creationId xmlns:a16="http://schemas.microsoft.com/office/drawing/2014/main" id="{E680EAFA-0586-764F-B20D-FF535BF87244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1D3E206-D7E8-A141-A195-6932926202E7}"/>
              </a:ext>
            </a:extLst>
          </p:cNvPr>
          <p:cNvGrpSpPr/>
          <p:nvPr/>
        </p:nvGrpSpPr>
        <p:grpSpPr>
          <a:xfrm>
            <a:off x="4593715" y="2758116"/>
            <a:ext cx="1494831" cy="882996"/>
            <a:chOff x="1170009" y="2751889"/>
            <a:chExt cx="1494831" cy="882996"/>
          </a:xfrm>
        </p:grpSpPr>
        <p:grpSp>
          <p:nvGrpSpPr>
            <p:cNvPr id="284" name="Gruppieren 283">
              <a:extLst>
                <a:ext uri="{FF2B5EF4-FFF2-40B4-BE49-F238E27FC236}">
                  <a16:creationId xmlns:a16="http://schemas.microsoft.com/office/drawing/2014/main" id="{6A6F5B51-BF5B-B14C-88A2-754DAC87ABEA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50" name="Textfeld 349">
                <a:extLst>
                  <a:ext uri="{FF2B5EF4-FFF2-40B4-BE49-F238E27FC236}">
                    <a16:creationId xmlns:a16="http://schemas.microsoft.com/office/drawing/2014/main" id="{E5EBDB80-3D6A-7440-B52C-72947239378F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73" name="Abgerundetes Rechteck 372">
                <a:extLst>
                  <a:ext uri="{FF2B5EF4-FFF2-40B4-BE49-F238E27FC236}">
                    <a16:creationId xmlns:a16="http://schemas.microsoft.com/office/drawing/2014/main" id="{A6C03282-BFA4-B94E-8B77-8AB04915214A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Abgerundetes Rechteck 373">
                <a:extLst>
                  <a:ext uri="{FF2B5EF4-FFF2-40B4-BE49-F238E27FC236}">
                    <a16:creationId xmlns:a16="http://schemas.microsoft.com/office/drawing/2014/main" id="{A48A0198-D33B-834A-8423-36182F96F5E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5" name="Gruppieren 284">
              <a:extLst>
                <a:ext uri="{FF2B5EF4-FFF2-40B4-BE49-F238E27FC236}">
                  <a16:creationId xmlns:a16="http://schemas.microsoft.com/office/drawing/2014/main" id="{C3D1F5D5-E7DA-9342-89F6-0B11A35FF388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33" name="Textfeld 332">
                <a:extLst>
                  <a:ext uri="{FF2B5EF4-FFF2-40B4-BE49-F238E27FC236}">
                    <a16:creationId xmlns:a16="http://schemas.microsoft.com/office/drawing/2014/main" id="{43332F7C-007F-5445-9EA4-ADCFA36F1CE0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4" name="Abgerundetes Rechteck 333">
                <a:extLst>
                  <a:ext uri="{FF2B5EF4-FFF2-40B4-BE49-F238E27FC236}">
                    <a16:creationId xmlns:a16="http://schemas.microsoft.com/office/drawing/2014/main" id="{5AD64D65-D63A-554E-8C0B-4C99C12CEC1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Abgerundetes Rechteck 343">
                <a:extLst>
                  <a:ext uri="{FF2B5EF4-FFF2-40B4-BE49-F238E27FC236}">
                    <a16:creationId xmlns:a16="http://schemas.microsoft.com/office/drawing/2014/main" id="{EAAE43C5-0707-7F49-86CC-5CF1337B25A5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ADFE1BA6-BBFA-D247-A849-8D4456F85BF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24" name="Textfeld 323">
                <a:extLst>
                  <a:ext uri="{FF2B5EF4-FFF2-40B4-BE49-F238E27FC236}">
                    <a16:creationId xmlns:a16="http://schemas.microsoft.com/office/drawing/2014/main" id="{3684B0DA-9B62-9C43-B7F9-E76D53A0C48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1" name="Abgerundetes Rechteck 330">
                <a:extLst>
                  <a:ext uri="{FF2B5EF4-FFF2-40B4-BE49-F238E27FC236}">
                    <a16:creationId xmlns:a16="http://schemas.microsoft.com/office/drawing/2014/main" id="{5A5A113C-EBB4-7844-AAD6-2D605CD6DE09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Abgerundetes Rechteck 331">
                <a:extLst>
                  <a:ext uri="{FF2B5EF4-FFF2-40B4-BE49-F238E27FC236}">
                    <a16:creationId xmlns:a16="http://schemas.microsoft.com/office/drawing/2014/main" id="{536B9798-B11F-1143-BC9A-2F286F91183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95B47F26-2D2B-2349-BC97-7983604C794B}"/>
              </a:ext>
            </a:extLst>
          </p:cNvPr>
          <p:cNvGrpSpPr/>
          <p:nvPr/>
        </p:nvGrpSpPr>
        <p:grpSpPr>
          <a:xfrm>
            <a:off x="6305273" y="2758116"/>
            <a:ext cx="1494831" cy="882996"/>
            <a:chOff x="1170009" y="2751889"/>
            <a:chExt cx="1494831" cy="882996"/>
          </a:xfrm>
        </p:grpSpPr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025B1F3E-0F2C-BA42-BF47-9FFF46F8D9F6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92" name="Textfeld 391">
                <a:extLst>
                  <a:ext uri="{FF2B5EF4-FFF2-40B4-BE49-F238E27FC236}">
                    <a16:creationId xmlns:a16="http://schemas.microsoft.com/office/drawing/2014/main" id="{0A07C51D-0CB5-4845-A6AA-30011A62634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93" name="Abgerundetes Rechteck 392">
                <a:extLst>
                  <a:ext uri="{FF2B5EF4-FFF2-40B4-BE49-F238E27FC236}">
                    <a16:creationId xmlns:a16="http://schemas.microsoft.com/office/drawing/2014/main" id="{0808DA5F-5F02-A143-983D-7AEF257EC4A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4" name="Abgerundetes Rechteck 393">
                <a:extLst>
                  <a:ext uri="{FF2B5EF4-FFF2-40B4-BE49-F238E27FC236}">
                    <a16:creationId xmlns:a16="http://schemas.microsoft.com/office/drawing/2014/main" id="{6875950F-BFF8-1543-A00F-D5FF0676DAB1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8BA89D09-5D9C-8240-A06F-55DBE6E4A88D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6677B312-8B69-714F-8E4E-C5EB2BD55C2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9" name="Abgerundetes Rechteck 388">
                <a:extLst>
                  <a:ext uri="{FF2B5EF4-FFF2-40B4-BE49-F238E27FC236}">
                    <a16:creationId xmlns:a16="http://schemas.microsoft.com/office/drawing/2014/main" id="{D7DA673A-F072-DA49-968D-5B0744FF7C5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1" name="Abgerundetes Rechteck 390">
                <a:extLst>
                  <a:ext uri="{FF2B5EF4-FFF2-40B4-BE49-F238E27FC236}">
                    <a16:creationId xmlns:a16="http://schemas.microsoft.com/office/drawing/2014/main" id="{5C0548CB-942C-C542-95B4-3EDD2EE1C477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A5481626-21B8-1042-A3E0-7BD158BB30C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81" name="Textfeld 380">
                <a:extLst>
                  <a:ext uri="{FF2B5EF4-FFF2-40B4-BE49-F238E27FC236}">
                    <a16:creationId xmlns:a16="http://schemas.microsoft.com/office/drawing/2014/main" id="{E24ADA33-22C1-D94E-9D37-82DEF85398F5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4" name="Abgerundetes Rechteck 383">
                <a:extLst>
                  <a:ext uri="{FF2B5EF4-FFF2-40B4-BE49-F238E27FC236}">
                    <a16:creationId xmlns:a16="http://schemas.microsoft.com/office/drawing/2014/main" id="{11AD625D-A618-0E47-8B7D-00DD44F48A8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Abgerundetes Rechteck 386">
                <a:extLst>
                  <a:ext uri="{FF2B5EF4-FFF2-40B4-BE49-F238E27FC236}">
                    <a16:creationId xmlns:a16="http://schemas.microsoft.com/office/drawing/2014/main" id="{8BEECECC-71F9-7F44-A2BA-7A2D235C5312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93009A75-1091-9D48-AFDB-CAFAA1A2C692}"/>
              </a:ext>
            </a:extLst>
          </p:cNvPr>
          <p:cNvGrpSpPr/>
          <p:nvPr/>
        </p:nvGrpSpPr>
        <p:grpSpPr>
          <a:xfrm>
            <a:off x="8016831" y="2758116"/>
            <a:ext cx="1494831" cy="882996"/>
            <a:chOff x="1170009" y="2751889"/>
            <a:chExt cx="1494831" cy="882996"/>
          </a:xfrm>
        </p:grpSpPr>
        <p:grpSp>
          <p:nvGrpSpPr>
            <p:cNvPr id="401" name="Gruppieren 400">
              <a:extLst>
                <a:ext uri="{FF2B5EF4-FFF2-40B4-BE49-F238E27FC236}">
                  <a16:creationId xmlns:a16="http://schemas.microsoft.com/office/drawing/2014/main" id="{AB4930A6-353B-0246-9DD7-47BC29415BB8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427" name="Textfeld 426">
                <a:extLst>
                  <a:ext uri="{FF2B5EF4-FFF2-40B4-BE49-F238E27FC236}">
                    <a16:creationId xmlns:a16="http://schemas.microsoft.com/office/drawing/2014/main" id="{4C830D3B-F98C-EE44-A70F-3E2A38689EEC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28" name="Abgerundetes Rechteck 427">
                <a:extLst>
                  <a:ext uri="{FF2B5EF4-FFF2-40B4-BE49-F238E27FC236}">
                    <a16:creationId xmlns:a16="http://schemas.microsoft.com/office/drawing/2014/main" id="{9A0FED98-F6FF-1041-8B50-390DF7D6F19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Abgerundetes Rechteck 428">
                <a:extLst>
                  <a:ext uri="{FF2B5EF4-FFF2-40B4-BE49-F238E27FC236}">
                    <a16:creationId xmlns:a16="http://schemas.microsoft.com/office/drawing/2014/main" id="{0A8561EB-4110-F440-AD16-D6DD7C8928B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3" name="Gruppieren 402">
              <a:extLst>
                <a:ext uri="{FF2B5EF4-FFF2-40B4-BE49-F238E27FC236}">
                  <a16:creationId xmlns:a16="http://schemas.microsoft.com/office/drawing/2014/main" id="{4F4E5DF2-C0D4-3A49-BEAE-B6C75F6CE769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414" name="Textfeld 413">
                <a:extLst>
                  <a:ext uri="{FF2B5EF4-FFF2-40B4-BE49-F238E27FC236}">
                    <a16:creationId xmlns:a16="http://schemas.microsoft.com/office/drawing/2014/main" id="{CDE304A4-83B5-C747-BEBB-936CF4B30218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16" name="Abgerundetes Rechteck 415">
                <a:extLst>
                  <a:ext uri="{FF2B5EF4-FFF2-40B4-BE49-F238E27FC236}">
                    <a16:creationId xmlns:a16="http://schemas.microsoft.com/office/drawing/2014/main" id="{54B41F76-51F0-1F43-A1AF-20387D40595C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Abgerundetes Rechteck 423">
                <a:extLst>
                  <a:ext uri="{FF2B5EF4-FFF2-40B4-BE49-F238E27FC236}">
                    <a16:creationId xmlns:a16="http://schemas.microsoft.com/office/drawing/2014/main" id="{4643676E-AAF7-0540-92C7-140D44AD0EAC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5" name="Gruppieren 404">
              <a:extLst>
                <a:ext uri="{FF2B5EF4-FFF2-40B4-BE49-F238E27FC236}">
                  <a16:creationId xmlns:a16="http://schemas.microsoft.com/office/drawing/2014/main" id="{5BDC3612-9FFB-1D4A-8249-180FF0C02825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407" name="Textfeld 406">
                <a:extLst>
                  <a:ext uri="{FF2B5EF4-FFF2-40B4-BE49-F238E27FC236}">
                    <a16:creationId xmlns:a16="http://schemas.microsoft.com/office/drawing/2014/main" id="{FB518065-7358-C548-8AC8-9D747509C9F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09" name="Abgerundetes Rechteck 408">
                <a:extLst>
                  <a:ext uri="{FF2B5EF4-FFF2-40B4-BE49-F238E27FC236}">
                    <a16:creationId xmlns:a16="http://schemas.microsoft.com/office/drawing/2014/main" id="{8DFC0995-7874-6B44-9CE8-CCA20FA1614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Abgerundetes Rechteck 410">
                <a:extLst>
                  <a:ext uri="{FF2B5EF4-FFF2-40B4-BE49-F238E27FC236}">
                    <a16:creationId xmlns:a16="http://schemas.microsoft.com/office/drawing/2014/main" id="{ECB59E02-5E45-B040-952C-A0AFE26EFE9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EF7F314-D44C-C949-B84A-1F6F4AC6A89E}"/>
              </a:ext>
            </a:extLst>
          </p:cNvPr>
          <p:cNvGrpSpPr/>
          <p:nvPr/>
        </p:nvGrpSpPr>
        <p:grpSpPr>
          <a:xfrm>
            <a:off x="1170009" y="2751889"/>
            <a:ext cx="418151" cy="1354322"/>
            <a:chOff x="1170009" y="2751889"/>
            <a:chExt cx="418151" cy="135432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642FAEA-0691-4B48-9A2B-0E7DC1CB1E35}"/>
                </a:ext>
              </a:extLst>
            </p:cNvPr>
            <p:cNvSpPr txBox="1"/>
            <p:nvPr/>
          </p:nvSpPr>
          <p:spPr>
            <a:xfrm>
              <a:off x="1194610" y="3061115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AB61C737-400A-894C-A0B3-924005992B02}"/>
                </a:ext>
              </a:extLst>
            </p:cNvPr>
            <p:cNvSpPr/>
            <p:nvPr/>
          </p:nvSpPr>
          <p:spPr>
            <a:xfrm>
              <a:off x="1177961" y="275188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Abgerundetes Rechteck 35">
              <a:extLst>
                <a:ext uri="{FF2B5EF4-FFF2-40B4-BE49-F238E27FC236}">
                  <a16:creationId xmlns:a16="http://schemas.microsoft.com/office/drawing/2014/main" id="{8B5EAD46-0001-EE40-AFBE-C2809F779BB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Abgerundetes Rechteck 159">
              <a:extLst>
                <a:ext uri="{FF2B5EF4-FFF2-40B4-BE49-F238E27FC236}">
                  <a16:creationId xmlns:a16="http://schemas.microsoft.com/office/drawing/2014/main" id="{8AD66216-BD99-A942-97B5-BF6AA3D576B4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1" name="Abgerundetes Rechteck 160">
            <a:extLst>
              <a:ext uri="{FF2B5EF4-FFF2-40B4-BE49-F238E27FC236}">
                <a16:creationId xmlns:a16="http://schemas.microsoft.com/office/drawing/2014/main" id="{987DA679-02EE-5A40-A3AA-25172915CCAD}"/>
              </a:ext>
            </a:extLst>
          </p:cNvPr>
          <p:cNvSpPr/>
          <p:nvPr/>
        </p:nvSpPr>
        <p:spPr>
          <a:xfrm>
            <a:off x="1706551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B4912EDB-F621-AE45-955E-440C7AF23281}"/>
              </a:ext>
            </a:extLst>
          </p:cNvPr>
          <p:cNvSpPr/>
          <p:nvPr/>
        </p:nvSpPr>
        <p:spPr>
          <a:xfrm>
            <a:off x="2233138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303D0C-3EFD-134F-BAA5-C817B3F186BE}"/>
              </a:ext>
            </a:extLst>
          </p:cNvPr>
          <p:cNvSpPr txBox="1"/>
          <p:nvPr/>
        </p:nvSpPr>
        <p:spPr>
          <a:xfrm>
            <a:off x="333732" y="3827326"/>
            <a:ext cx="718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Minuten</a:t>
            </a:r>
          </a:p>
        </p:txBody>
      </p: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8565A050-B83B-D74E-A6E0-7609D26EAB30}"/>
              </a:ext>
            </a:extLst>
          </p:cNvPr>
          <p:cNvGrpSpPr/>
          <p:nvPr/>
        </p:nvGrpSpPr>
        <p:grpSpPr>
          <a:xfrm>
            <a:off x="2878933" y="3818656"/>
            <a:ext cx="1469094" cy="286503"/>
            <a:chOff x="1174243" y="3819708"/>
            <a:chExt cx="1469094" cy="286503"/>
          </a:xfrm>
        </p:grpSpPr>
        <p:sp>
          <p:nvSpPr>
            <p:cNvPr id="167" name="Abgerundetes Rechteck 166">
              <a:extLst>
                <a:ext uri="{FF2B5EF4-FFF2-40B4-BE49-F238E27FC236}">
                  <a16:creationId xmlns:a16="http://schemas.microsoft.com/office/drawing/2014/main" id="{41605C99-51E5-1148-9A61-ABBA9643F613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Abgerundetes Rechteck 167">
              <a:extLst>
                <a:ext uri="{FF2B5EF4-FFF2-40B4-BE49-F238E27FC236}">
                  <a16:creationId xmlns:a16="http://schemas.microsoft.com/office/drawing/2014/main" id="{5B236526-1FDE-5945-824C-174B05596C40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Abgerundetes Rechteck 168">
              <a:extLst>
                <a:ext uri="{FF2B5EF4-FFF2-40B4-BE49-F238E27FC236}">
                  <a16:creationId xmlns:a16="http://schemas.microsoft.com/office/drawing/2014/main" id="{A34A36AC-8214-FC4B-A463-E4937AB05666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802C16DB-5F69-7745-B4FF-4A41B69C5234}"/>
              </a:ext>
            </a:extLst>
          </p:cNvPr>
          <p:cNvGrpSpPr/>
          <p:nvPr/>
        </p:nvGrpSpPr>
        <p:grpSpPr>
          <a:xfrm>
            <a:off x="4592771" y="3817604"/>
            <a:ext cx="1469094" cy="286503"/>
            <a:chOff x="1174243" y="3819708"/>
            <a:chExt cx="1469094" cy="286503"/>
          </a:xfrm>
        </p:grpSpPr>
        <p:sp>
          <p:nvSpPr>
            <p:cNvPr id="171" name="Abgerundetes Rechteck 170">
              <a:extLst>
                <a:ext uri="{FF2B5EF4-FFF2-40B4-BE49-F238E27FC236}">
                  <a16:creationId xmlns:a16="http://schemas.microsoft.com/office/drawing/2014/main" id="{B5DD44F2-A764-BF46-B7DD-4B50428FE12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Abgerundetes Rechteck 171">
              <a:extLst>
                <a:ext uri="{FF2B5EF4-FFF2-40B4-BE49-F238E27FC236}">
                  <a16:creationId xmlns:a16="http://schemas.microsoft.com/office/drawing/2014/main" id="{B8C585DB-84EE-654E-A6A2-19D96FFABBAB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Abgerundetes Rechteck 172">
              <a:extLst>
                <a:ext uri="{FF2B5EF4-FFF2-40B4-BE49-F238E27FC236}">
                  <a16:creationId xmlns:a16="http://schemas.microsoft.com/office/drawing/2014/main" id="{6CFC0A97-2793-714C-BA26-AD6FEB9B94BF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BF6F9B23-5757-4040-B10E-7DF83ED41B69}"/>
              </a:ext>
            </a:extLst>
          </p:cNvPr>
          <p:cNvGrpSpPr/>
          <p:nvPr/>
        </p:nvGrpSpPr>
        <p:grpSpPr>
          <a:xfrm>
            <a:off x="6306609" y="3816552"/>
            <a:ext cx="1469094" cy="286503"/>
            <a:chOff x="1174243" y="3819708"/>
            <a:chExt cx="1469094" cy="286503"/>
          </a:xfrm>
        </p:grpSpPr>
        <p:sp>
          <p:nvSpPr>
            <p:cNvPr id="175" name="Abgerundetes Rechteck 174">
              <a:extLst>
                <a:ext uri="{FF2B5EF4-FFF2-40B4-BE49-F238E27FC236}">
                  <a16:creationId xmlns:a16="http://schemas.microsoft.com/office/drawing/2014/main" id="{93C59BBF-9D22-A845-93AC-9D095967B8C8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Abgerundetes Rechteck 175">
              <a:extLst>
                <a:ext uri="{FF2B5EF4-FFF2-40B4-BE49-F238E27FC236}">
                  <a16:creationId xmlns:a16="http://schemas.microsoft.com/office/drawing/2014/main" id="{5F715691-47DF-2B43-B1AF-B7F9864C4F51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Abgerundetes Rechteck 176">
              <a:extLst>
                <a:ext uri="{FF2B5EF4-FFF2-40B4-BE49-F238E27FC236}">
                  <a16:creationId xmlns:a16="http://schemas.microsoft.com/office/drawing/2014/main" id="{BB0E3B14-D0D0-4A48-8CAC-531B764E18D4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CC5433-F968-954B-AC7D-56B0AC11CDB1}"/>
              </a:ext>
            </a:extLst>
          </p:cNvPr>
          <p:cNvGrpSpPr/>
          <p:nvPr/>
        </p:nvGrpSpPr>
        <p:grpSpPr>
          <a:xfrm>
            <a:off x="8005898" y="3820945"/>
            <a:ext cx="1469094" cy="286503"/>
            <a:chOff x="1174243" y="3819708"/>
            <a:chExt cx="1469094" cy="286503"/>
          </a:xfrm>
        </p:grpSpPr>
        <p:sp>
          <p:nvSpPr>
            <p:cNvPr id="179" name="Abgerundetes Rechteck 178">
              <a:extLst>
                <a:ext uri="{FF2B5EF4-FFF2-40B4-BE49-F238E27FC236}">
                  <a16:creationId xmlns:a16="http://schemas.microsoft.com/office/drawing/2014/main" id="{48D97B73-2A1F-D54C-8067-02612A2C6D1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Abgerundetes Rechteck 179">
              <a:extLst>
                <a:ext uri="{FF2B5EF4-FFF2-40B4-BE49-F238E27FC236}">
                  <a16:creationId xmlns:a16="http://schemas.microsoft.com/office/drawing/2014/main" id="{FB0B442C-7254-3541-A2E5-3A39DD85B695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Abgerundetes Rechteck 180">
              <a:extLst>
                <a:ext uri="{FF2B5EF4-FFF2-40B4-BE49-F238E27FC236}">
                  <a16:creationId xmlns:a16="http://schemas.microsoft.com/office/drawing/2014/main" id="{E6C35F48-BE45-804D-B10F-679422FA857C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1D37A5F-6EF1-6042-968D-312228CB8EAA}"/>
              </a:ext>
            </a:extLst>
          </p:cNvPr>
          <p:cNvGrpSpPr/>
          <p:nvPr/>
        </p:nvGrpSpPr>
        <p:grpSpPr>
          <a:xfrm>
            <a:off x="7701656" y="5470409"/>
            <a:ext cx="360996" cy="900376"/>
            <a:chOff x="1103414" y="2752572"/>
            <a:chExt cx="522216" cy="1302483"/>
          </a:xfrm>
        </p:grpSpPr>
        <p:sp>
          <p:nvSpPr>
            <p:cNvPr id="185" name="Textfeld 184">
              <a:extLst>
                <a:ext uri="{FF2B5EF4-FFF2-40B4-BE49-F238E27FC236}">
                  <a16:creationId xmlns:a16="http://schemas.microsoft.com/office/drawing/2014/main" id="{3D860157-5A57-6A43-8EDD-CD2DC4DCF212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86" name="Abgerundetes Rechteck 185">
              <a:extLst>
                <a:ext uri="{FF2B5EF4-FFF2-40B4-BE49-F238E27FC236}">
                  <a16:creationId xmlns:a16="http://schemas.microsoft.com/office/drawing/2014/main" id="{2A8730FB-E5B7-0043-8A07-42E41D8FF22B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Abgerundetes Rechteck 186">
              <a:extLst>
                <a:ext uri="{FF2B5EF4-FFF2-40B4-BE49-F238E27FC236}">
                  <a16:creationId xmlns:a16="http://schemas.microsoft.com/office/drawing/2014/main" id="{803924B2-7611-9E4E-A984-AA3D0E838BE1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Abgerundetes Rechteck 187">
              <a:extLst>
                <a:ext uri="{FF2B5EF4-FFF2-40B4-BE49-F238E27FC236}">
                  <a16:creationId xmlns:a16="http://schemas.microsoft.com/office/drawing/2014/main" id="{A11B13B5-F532-4244-AD3C-2725B102F722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9" name="Textfeld 188">
            <a:extLst>
              <a:ext uri="{FF2B5EF4-FFF2-40B4-BE49-F238E27FC236}">
                <a16:creationId xmlns:a16="http://schemas.microsoft.com/office/drawing/2014/main" id="{7ACDC974-C774-5D40-B4D4-F19F3A30D901}"/>
              </a:ext>
            </a:extLst>
          </p:cNvPr>
          <p:cNvSpPr txBox="1"/>
          <p:nvPr/>
        </p:nvSpPr>
        <p:spPr>
          <a:xfrm>
            <a:off x="7731951" y="615585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190" name="Gerade Verbindung 189">
            <a:extLst>
              <a:ext uri="{FF2B5EF4-FFF2-40B4-BE49-F238E27FC236}">
                <a16:creationId xmlns:a16="http://schemas.microsoft.com/office/drawing/2014/main" id="{77A68C79-60A0-2141-BD34-95ED487D19B7}"/>
              </a:ext>
            </a:extLst>
          </p:cNvPr>
          <p:cNvCxnSpPr>
            <a:cxnSpLocks/>
          </p:cNvCxnSpPr>
          <p:nvPr/>
        </p:nvCxnSpPr>
        <p:spPr>
          <a:xfrm flipH="1">
            <a:off x="7656733" y="6136724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feld 192">
            <a:extLst>
              <a:ext uri="{FF2B5EF4-FFF2-40B4-BE49-F238E27FC236}">
                <a16:creationId xmlns:a16="http://schemas.microsoft.com/office/drawing/2014/main" id="{1EB0A256-A4F2-5E41-A3A1-9AB206E4AFD4}"/>
              </a:ext>
            </a:extLst>
          </p:cNvPr>
          <p:cNvSpPr txBox="1"/>
          <p:nvPr/>
        </p:nvSpPr>
        <p:spPr>
          <a:xfrm>
            <a:off x="8753593" y="5461531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16:00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3349EA5A-6CC1-B044-8E1A-62CB1CB3871A}"/>
              </a:ext>
            </a:extLst>
          </p:cNvPr>
          <p:cNvSpPr txBox="1"/>
          <p:nvPr/>
        </p:nvSpPr>
        <p:spPr>
          <a:xfrm>
            <a:off x="8768672" y="5881589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18:15</a:t>
            </a:r>
          </a:p>
        </p:txBody>
      </p: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3FA51DC0-6057-7948-9575-993C8502B34A}"/>
              </a:ext>
            </a:extLst>
          </p:cNvPr>
          <p:cNvGrpSpPr/>
          <p:nvPr/>
        </p:nvGrpSpPr>
        <p:grpSpPr>
          <a:xfrm>
            <a:off x="8778235" y="5469737"/>
            <a:ext cx="360996" cy="900376"/>
            <a:chOff x="1103414" y="2752572"/>
            <a:chExt cx="522216" cy="1302483"/>
          </a:xfrm>
        </p:grpSpPr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CF4634B5-26FB-2044-B059-E1FD942EBE2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97" name="Abgerundetes Rechteck 196">
              <a:extLst>
                <a:ext uri="{FF2B5EF4-FFF2-40B4-BE49-F238E27FC236}">
                  <a16:creationId xmlns:a16="http://schemas.microsoft.com/office/drawing/2014/main" id="{5AE1B645-1C4B-8742-9D7E-81CFEC3479C5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Abgerundetes Rechteck 197">
              <a:extLst>
                <a:ext uri="{FF2B5EF4-FFF2-40B4-BE49-F238E27FC236}">
                  <a16:creationId xmlns:a16="http://schemas.microsoft.com/office/drawing/2014/main" id="{0F8BC5A1-6D24-0041-9ADD-599EB3D80328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Abgerundetes Rechteck 198">
              <a:extLst>
                <a:ext uri="{FF2B5EF4-FFF2-40B4-BE49-F238E27FC236}">
                  <a16:creationId xmlns:a16="http://schemas.microsoft.com/office/drawing/2014/main" id="{4677C2E4-1EDF-5541-BFD4-DB1BAA4C0F90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0" name="Textfeld 199">
            <a:extLst>
              <a:ext uri="{FF2B5EF4-FFF2-40B4-BE49-F238E27FC236}">
                <a16:creationId xmlns:a16="http://schemas.microsoft.com/office/drawing/2014/main" id="{60562CF7-FE65-8F44-9101-6DF469611293}"/>
              </a:ext>
            </a:extLst>
          </p:cNvPr>
          <p:cNvSpPr txBox="1"/>
          <p:nvPr/>
        </p:nvSpPr>
        <p:spPr>
          <a:xfrm>
            <a:off x="8767519" y="614563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135</a:t>
            </a:r>
          </a:p>
        </p:txBody>
      </p:sp>
      <p:cxnSp>
        <p:nvCxnSpPr>
          <p:cNvPr id="201" name="Gerade Verbindung 200">
            <a:extLst>
              <a:ext uri="{FF2B5EF4-FFF2-40B4-BE49-F238E27FC236}">
                <a16:creationId xmlns:a16="http://schemas.microsoft.com/office/drawing/2014/main" id="{01886EC1-CDA5-6E48-B1F4-520EFB6D7E94}"/>
              </a:ext>
            </a:extLst>
          </p:cNvPr>
          <p:cNvCxnSpPr>
            <a:cxnSpLocks/>
          </p:cNvCxnSpPr>
          <p:nvPr/>
        </p:nvCxnSpPr>
        <p:spPr>
          <a:xfrm flipH="1">
            <a:off x="8733312" y="6136052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>
            <a:extLst>
              <a:ext uri="{FF2B5EF4-FFF2-40B4-BE49-F238E27FC236}">
                <a16:creationId xmlns:a16="http://schemas.microsoft.com/office/drawing/2014/main" id="{2FE7B899-1997-804C-8130-11ABF64145DB}"/>
              </a:ext>
            </a:extLst>
          </p:cNvPr>
          <p:cNvSpPr txBox="1"/>
          <p:nvPr/>
        </p:nvSpPr>
        <p:spPr>
          <a:xfrm>
            <a:off x="7109381" y="6144724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Minuten</a:t>
            </a:r>
          </a:p>
        </p:txBody>
      </p:sp>
      <p:sp>
        <p:nvSpPr>
          <p:cNvPr id="203" name="Textfeld 202">
            <a:extLst>
              <a:ext uri="{FF2B5EF4-FFF2-40B4-BE49-F238E27FC236}">
                <a16:creationId xmlns:a16="http://schemas.microsoft.com/office/drawing/2014/main" id="{1C874E18-4059-464E-B7F0-CCBC6BB0DCD1}"/>
              </a:ext>
            </a:extLst>
          </p:cNvPr>
          <p:cNvSpPr txBox="1"/>
          <p:nvPr/>
        </p:nvSpPr>
        <p:spPr>
          <a:xfrm>
            <a:off x="8224284" y="5461837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11:00</a:t>
            </a:r>
          </a:p>
        </p:txBody>
      </p:sp>
      <p:sp>
        <p:nvSpPr>
          <p:cNvPr id="204" name="Textfeld 203">
            <a:extLst>
              <a:ext uri="{FF2B5EF4-FFF2-40B4-BE49-F238E27FC236}">
                <a16:creationId xmlns:a16="http://schemas.microsoft.com/office/drawing/2014/main" id="{205079A9-D16E-4C4C-BEEF-A486DC9A62BA}"/>
              </a:ext>
            </a:extLst>
          </p:cNvPr>
          <p:cNvSpPr txBox="1"/>
          <p:nvPr/>
        </p:nvSpPr>
        <p:spPr>
          <a:xfrm>
            <a:off x="8219927" y="588561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13:00</a:t>
            </a:r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C4B12735-5630-3B42-9C1C-B6B9B1EA8FA5}"/>
              </a:ext>
            </a:extLst>
          </p:cNvPr>
          <p:cNvGrpSpPr/>
          <p:nvPr/>
        </p:nvGrpSpPr>
        <p:grpSpPr>
          <a:xfrm>
            <a:off x="8237659" y="5467071"/>
            <a:ext cx="360996" cy="900376"/>
            <a:chOff x="1103414" y="2752572"/>
            <a:chExt cx="522216" cy="1302483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09DBD891-35CC-494C-AF27-860148F9886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207" name="Abgerundetes Rechteck 206">
              <a:extLst>
                <a:ext uri="{FF2B5EF4-FFF2-40B4-BE49-F238E27FC236}">
                  <a16:creationId xmlns:a16="http://schemas.microsoft.com/office/drawing/2014/main" id="{92647BE2-C57B-5541-A15C-734C23378AE7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Abgerundetes Rechteck 207">
              <a:extLst>
                <a:ext uri="{FF2B5EF4-FFF2-40B4-BE49-F238E27FC236}">
                  <a16:creationId xmlns:a16="http://schemas.microsoft.com/office/drawing/2014/main" id="{3D9C78A6-9151-A245-B450-4C62F760832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Abgerundetes Rechteck 208">
              <a:extLst>
                <a:ext uri="{FF2B5EF4-FFF2-40B4-BE49-F238E27FC236}">
                  <a16:creationId xmlns:a16="http://schemas.microsoft.com/office/drawing/2014/main" id="{4D78DFB7-C9C9-2043-AAC0-6AF03C0E1475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0" name="Textfeld 209">
            <a:extLst>
              <a:ext uri="{FF2B5EF4-FFF2-40B4-BE49-F238E27FC236}">
                <a16:creationId xmlns:a16="http://schemas.microsoft.com/office/drawing/2014/main" id="{7312AF62-613F-284B-A6D0-EDD1638F3962}"/>
              </a:ext>
            </a:extLst>
          </p:cNvPr>
          <p:cNvSpPr txBox="1"/>
          <p:nvPr/>
        </p:nvSpPr>
        <p:spPr>
          <a:xfrm>
            <a:off x="8245094" y="615251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120</a:t>
            </a:r>
          </a:p>
        </p:txBody>
      </p:sp>
      <p:cxnSp>
        <p:nvCxnSpPr>
          <p:cNvPr id="211" name="Gerade Verbindung 210">
            <a:extLst>
              <a:ext uri="{FF2B5EF4-FFF2-40B4-BE49-F238E27FC236}">
                <a16:creationId xmlns:a16="http://schemas.microsoft.com/office/drawing/2014/main" id="{9748D759-9C79-894D-9C1B-B0806FFB8841}"/>
              </a:ext>
            </a:extLst>
          </p:cNvPr>
          <p:cNvCxnSpPr>
            <a:cxnSpLocks/>
          </p:cNvCxnSpPr>
          <p:nvPr/>
        </p:nvCxnSpPr>
        <p:spPr>
          <a:xfrm flipH="1">
            <a:off x="8192736" y="6133386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Abgerundetes Rechteck 211">
            <a:extLst>
              <a:ext uri="{FF2B5EF4-FFF2-40B4-BE49-F238E27FC236}">
                <a16:creationId xmlns:a16="http://schemas.microsoft.com/office/drawing/2014/main" id="{42BED97A-6AD4-AB49-8530-C1DB220F5013}"/>
              </a:ext>
            </a:extLst>
          </p:cNvPr>
          <p:cNvSpPr/>
          <p:nvPr/>
        </p:nvSpPr>
        <p:spPr>
          <a:xfrm>
            <a:off x="4291087" y="4417065"/>
            <a:ext cx="871493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Textfeld 212">
            <a:extLst>
              <a:ext uri="{FF2B5EF4-FFF2-40B4-BE49-F238E27FC236}">
                <a16:creationId xmlns:a16="http://schemas.microsoft.com/office/drawing/2014/main" id="{1172E022-E50F-C14F-AAB7-E6CA2D683F3E}"/>
              </a:ext>
            </a:extLst>
          </p:cNvPr>
          <p:cNvSpPr txBox="1"/>
          <p:nvPr/>
        </p:nvSpPr>
        <p:spPr>
          <a:xfrm>
            <a:off x="5219917" y="4505579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214" name="Abgerundetes Rechteck 213">
            <a:extLst>
              <a:ext uri="{FF2B5EF4-FFF2-40B4-BE49-F238E27FC236}">
                <a16:creationId xmlns:a16="http://schemas.microsoft.com/office/drawing/2014/main" id="{FE2D36AF-9541-3C4E-A687-B1D08B485A59}"/>
              </a:ext>
            </a:extLst>
          </p:cNvPr>
          <p:cNvSpPr/>
          <p:nvPr/>
        </p:nvSpPr>
        <p:spPr>
          <a:xfrm>
            <a:off x="6639828" y="4416577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6" name="Textfeld 215">
            <a:extLst>
              <a:ext uri="{FF2B5EF4-FFF2-40B4-BE49-F238E27FC236}">
                <a16:creationId xmlns:a16="http://schemas.microsoft.com/office/drawing/2014/main" id="{B1C5424E-11A8-A441-B06D-2947868947E7}"/>
              </a:ext>
            </a:extLst>
          </p:cNvPr>
          <p:cNvSpPr txBox="1"/>
          <p:nvPr/>
        </p:nvSpPr>
        <p:spPr>
          <a:xfrm>
            <a:off x="7200059" y="4503502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218" name="Abgerundetes Rechteck 217">
            <a:extLst>
              <a:ext uri="{FF2B5EF4-FFF2-40B4-BE49-F238E27FC236}">
                <a16:creationId xmlns:a16="http://schemas.microsoft.com/office/drawing/2014/main" id="{7CD51A67-CFC5-314E-9A17-DFE71E7CFBBB}"/>
              </a:ext>
            </a:extLst>
          </p:cNvPr>
          <p:cNvSpPr/>
          <p:nvPr/>
        </p:nvSpPr>
        <p:spPr>
          <a:xfrm>
            <a:off x="8245160" y="4432810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Textfeld 218">
            <a:extLst>
              <a:ext uri="{FF2B5EF4-FFF2-40B4-BE49-F238E27FC236}">
                <a16:creationId xmlns:a16="http://schemas.microsoft.com/office/drawing/2014/main" id="{F11920EE-05D9-5E44-AD4B-673ACEEFB1C4}"/>
              </a:ext>
            </a:extLst>
          </p:cNvPr>
          <p:cNvSpPr txBox="1"/>
          <p:nvPr/>
        </p:nvSpPr>
        <p:spPr>
          <a:xfrm>
            <a:off x="8836683" y="4503507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7488496A-E041-AC41-97ED-9FF560DB1AFB}"/>
              </a:ext>
            </a:extLst>
          </p:cNvPr>
          <p:cNvSpPr txBox="1"/>
          <p:nvPr/>
        </p:nvSpPr>
        <p:spPr>
          <a:xfrm>
            <a:off x="6044130" y="43818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217" name="Textfeld 19">
            <a:extLst>
              <a:ext uri="{FF2B5EF4-FFF2-40B4-BE49-F238E27FC236}">
                <a16:creationId xmlns:a16="http://schemas.microsoft.com/office/drawing/2014/main" id="{C30F3D80-624F-4726-B702-78BDD00A766A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188049-E0B9-4B6B-A76E-56EDF577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4</a:t>
            </a:fld>
            <a:endParaRPr lang="de-DE"/>
          </a:p>
        </p:txBody>
      </p:sp>
      <p:sp>
        <p:nvSpPr>
          <p:cNvPr id="220" name="Textfeld 219">
            <a:extLst>
              <a:ext uri="{FF2B5EF4-FFF2-40B4-BE49-F238E27FC236}">
                <a16:creationId xmlns:a16="http://schemas.microsoft.com/office/drawing/2014/main" id="{8D88983D-BD29-4EC4-B2DF-EE0D98D85A62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252433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74EC656-A2F5-6B44-82CA-098E3497E2FE}"/>
              </a:ext>
            </a:extLst>
          </p:cNvPr>
          <p:cNvSpPr/>
          <p:nvPr/>
        </p:nvSpPr>
        <p:spPr>
          <a:xfrm>
            <a:off x="6573486" y="435328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18574"/>
              </p:ext>
            </p:extLst>
          </p:nvPr>
        </p:nvGraphicFramePr>
        <p:xfrm>
          <a:off x="320447" y="399300"/>
          <a:ext cx="9272584" cy="375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Mittwoch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912410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3650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</a:tbl>
          </a:graphicData>
        </a:graphic>
      </p:graphicFrame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B3C70507-5C4C-F541-B1D2-4B6D3C9D3E86}"/>
              </a:ext>
            </a:extLst>
          </p:cNvPr>
          <p:cNvGrpSpPr/>
          <p:nvPr/>
        </p:nvGrpSpPr>
        <p:grpSpPr>
          <a:xfrm>
            <a:off x="1706552" y="2751889"/>
            <a:ext cx="418151" cy="882734"/>
            <a:chOff x="1413797" y="3966985"/>
            <a:chExt cx="418151" cy="882734"/>
          </a:xfrm>
        </p:grpSpPr>
        <p:sp>
          <p:nvSpPr>
            <p:cNvPr id="229" name="Textfeld 228">
              <a:extLst>
                <a:ext uri="{FF2B5EF4-FFF2-40B4-BE49-F238E27FC236}">
                  <a16:creationId xmlns:a16="http://schemas.microsoft.com/office/drawing/2014/main" id="{E0827993-65C1-1C4D-80FD-77CF8122FD72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0" name="Abgerundetes Rechteck 229">
              <a:extLst>
                <a:ext uri="{FF2B5EF4-FFF2-40B4-BE49-F238E27FC236}">
                  <a16:creationId xmlns:a16="http://schemas.microsoft.com/office/drawing/2014/main" id="{DAA5E0AB-844E-9049-887B-FB17A4461E7B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Abgerundetes Rechteck 230">
              <a:extLst>
                <a:ext uri="{FF2B5EF4-FFF2-40B4-BE49-F238E27FC236}">
                  <a16:creationId xmlns:a16="http://schemas.microsoft.com/office/drawing/2014/main" id="{F1ACCAEF-A0DC-BB49-8423-9DF6D4888110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0AA5DABB-F796-7D42-BB73-41DDF3C4D895}"/>
              </a:ext>
            </a:extLst>
          </p:cNvPr>
          <p:cNvGrpSpPr/>
          <p:nvPr/>
        </p:nvGrpSpPr>
        <p:grpSpPr>
          <a:xfrm>
            <a:off x="2246689" y="2752151"/>
            <a:ext cx="418151" cy="882734"/>
            <a:chOff x="1413797" y="3966985"/>
            <a:chExt cx="418151" cy="882734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0E7589A0-B436-EB4F-B51F-FBF334C20AFD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4" name="Abgerundetes Rechteck 233">
              <a:extLst>
                <a:ext uri="{FF2B5EF4-FFF2-40B4-BE49-F238E27FC236}">
                  <a16:creationId xmlns:a16="http://schemas.microsoft.com/office/drawing/2014/main" id="{FF1A36FB-BCFE-D94C-8023-450B08810678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Abgerundetes Rechteck 234">
              <a:extLst>
                <a:ext uri="{FF2B5EF4-FFF2-40B4-BE49-F238E27FC236}">
                  <a16:creationId xmlns:a16="http://schemas.microsoft.com/office/drawing/2014/main" id="{0F18C4CC-450F-A147-B1AF-EA8FE93CA8F9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2869550" y="4470240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06144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061446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sp>
        <p:nvSpPr>
          <p:cNvPr id="482" name="Textfeld 481">
            <a:extLst>
              <a:ext uri="{FF2B5EF4-FFF2-40B4-BE49-F238E27FC236}">
                <a16:creationId xmlns:a16="http://schemas.microsoft.com/office/drawing/2014/main" id="{B702744A-96DB-7D4C-9278-7A7BA3EB629E}"/>
              </a:ext>
            </a:extLst>
          </p:cNvPr>
          <p:cNvSpPr txBox="1"/>
          <p:nvPr/>
        </p:nvSpPr>
        <p:spPr>
          <a:xfrm>
            <a:off x="7143878" y="5076129"/>
            <a:ext cx="46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Zeit:</a:t>
            </a:r>
          </a:p>
        </p:txBody>
      </p: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34208" y="5469848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Textfeld 496">
            <a:extLst>
              <a:ext uri="{FF2B5EF4-FFF2-40B4-BE49-F238E27FC236}">
                <a16:creationId xmlns:a16="http://schemas.microsoft.com/office/drawing/2014/main" id="{86511A38-BB40-164C-93A9-3A42816A3790}"/>
              </a:ext>
            </a:extLst>
          </p:cNvPr>
          <p:cNvSpPr txBox="1"/>
          <p:nvPr/>
        </p:nvSpPr>
        <p:spPr>
          <a:xfrm>
            <a:off x="7706569" y="5465175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7:00</a:t>
            </a:r>
          </a:p>
        </p:txBody>
      </p:sp>
      <p:sp>
        <p:nvSpPr>
          <p:cNvPr id="498" name="Textfeld 497">
            <a:extLst>
              <a:ext uri="{FF2B5EF4-FFF2-40B4-BE49-F238E27FC236}">
                <a16:creationId xmlns:a16="http://schemas.microsoft.com/office/drawing/2014/main" id="{969B9AD1-BFE3-C64A-B548-379F2215F0BC}"/>
              </a:ext>
            </a:extLst>
          </p:cNvPr>
          <p:cNvSpPr txBox="1"/>
          <p:nvPr/>
        </p:nvSpPr>
        <p:spPr>
          <a:xfrm>
            <a:off x="7702212" y="5888950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7:30</a:t>
            </a:r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09921C1A-7A5F-E949-9EF7-11116FD9BF92}"/>
              </a:ext>
            </a:extLst>
          </p:cNvPr>
          <p:cNvGrpSpPr/>
          <p:nvPr/>
        </p:nvGrpSpPr>
        <p:grpSpPr>
          <a:xfrm>
            <a:off x="2882157" y="2758116"/>
            <a:ext cx="1494831" cy="882996"/>
            <a:chOff x="1170009" y="2751889"/>
            <a:chExt cx="1494831" cy="882996"/>
          </a:xfrm>
        </p:grpSpPr>
        <p:grpSp>
          <p:nvGrpSpPr>
            <p:cNvPr id="258" name="Gruppieren 257">
              <a:extLst>
                <a:ext uri="{FF2B5EF4-FFF2-40B4-BE49-F238E27FC236}">
                  <a16:creationId xmlns:a16="http://schemas.microsoft.com/office/drawing/2014/main" id="{65309A97-3DF6-2F4A-9C5F-9F635D065F6D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267" name="Textfeld 266">
                <a:extLst>
                  <a:ext uri="{FF2B5EF4-FFF2-40B4-BE49-F238E27FC236}">
                    <a16:creationId xmlns:a16="http://schemas.microsoft.com/office/drawing/2014/main" id="{76D59809-266B-4C45-9BD5-0C093EA61507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8" name="Abgerundetes Rechteck 267">
                <a:extLst>
                  <a:ext uri="{FF2B5EF4-FFF2-40B4-BE49-F238E27FC236}">
                    <a16:creationId xmlns:a16="http://schemas.microsoft.com/office/drawing/2014/main" id="{6C42F454-9750-754C-BF1A-9F7FDC39084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Abgerundetes Rechteck 268">
                <a:extLst>
                  <a:ext uri="{FF2B5EF4-FFF2-40B4-BE49-F238E27FC236}">
                    <a16:creationId xmlns:a16="http://schemas.microsoft.com/office/drawing/2014/main" id="{D4AF7C0E-B314-0E46-8EE2-5D2BF31944C8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F0B21B9D-D898-D047-8268-CAB2563C1102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264" name="Textfeld 263">
                <a:extLst>
                  <a:ext uri="{FF2B5EF4-FFF2-40B4-BE49-F238E27FC236}">
                    <a16:creationId xmlns:a16="http://schemas.microsoft.com/office/drawing/2014/main" id="{EAF01C20-DCE7-7142-88A0-3FA601273CC6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5" name="Abgerundetes Rechteck 264">
                <a:extLst>
                  <a:ext uri="{FF2B5EF4-FFF2-40B4-BE49-F238E27FC236}">
                    <a16:creationId xmlns:a16="http://schemas.microsoft.com/office/drawing/2014/main" id="{D22C34D4-4184-0C45-8F87-099A7F706BBE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Abgerundetes Rechteck 265">
                <a:extLst>
                  <a:ext uri="{FF2B5EF4-FFF2-40B4-BE49-F238E27FC236}">
                    <a16:creationId xmlns:a16="http://schemas.microsoft.com/office/drawing/2014/main" id="{B312EAE3-3C50-F941-B868-802A837A816F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259">
              <a:extLst>
                <a:ext uri="{FF2B5EF4-FFF2-40B4-BE49-F238E27FC236}">
                  <a16:creationId xmlns:a16="http://schemas.microsoft.com/office/drawing/2014/main" id="{9800F6D5-FD04-724C-A96B-97ABEE229E5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261" name="Textfeld 260">
                <a:extLst>
                  <a:ext uri="{FF2B5EF4-FFF2-40B4-BE49-F238E27FC236}">
                    <a16:creationId xmlns:a16="http://schemas.microsoft.com/office/drawing/2014/main" id="{0F92884A-A23C-584E-A6C6-73F64F04A71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2" name="Abgerundetes Rechteck 261">
                <a:extLst>
                  <a:ext uri="{FF2B5EF4-FFF2-40B4-BE49-F238E27FC236}">
                    <a16:creationId xmlns:a16="http://schemas.microsoft.com/office/drawing/2014/main" id="{61758692-6209-B845-A0AE-D245C1EA7F6F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Abgerundetes Rechteck 262">
                <a:extLst>
                  <a:ext uri="{FF2B5EF4-FFF2-40B4-BE49-F238E27FC236}">
                    <a16:creationId xmlns:a16="http://schemas.microsoft.com/office/drawing/2014/main" id="{E680EAFA-0586-764F-B20D-FF535BF87244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1D3E206-D7E8-A141-A195-6932926202E7}"/>
              </a:ext>
            </a:extLst>
          </p:cNvPr>
          <p:cNvGrpSpPr/>
          <p:nvPr/>
        </p:nvGrpSpPr>
        <p:grpSpPr>
          <a:xfrm>
            <a:off x="4593715" y="2758116"/>
            <a:ext cx="1494831" cy="882996"/>
            <a:chOff x="1170009" y="2751889"/>
            <a:chExt cx="1494831" cy="882996"/>
          </a:xfrm>
        </p:grpSpPr>
        <p:grpSp>
          <p:nvGrpSpPr>
            <p:cNvPr id="284" name="Gruppieren 283">
              <a:extLst>
                <a:ext uri="{FF2B5EF4-FFF2-40B4-BE49-F238E27FC236}">
                  <a16:creationId xmlns:a16="http://schemas.microsoft.com/office/drawing/2014/main" id="{6A6F5B51-BF5B-B14C-88A2-754DAC87ABEA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50" name="Textfeld 349">
                <a:extLst>
                  <a:ext uri="{FF2B5EF4-FFF2-40B4-BE49-F238E27FC236}">
                    <a16:creationId xmlns:a16="http://schemas.microsoft.com/office/drawing/2014/main" id="{E5EBDB80-3D6A-7440-B52C-72947239378F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73" name="Abgerundetes Rechteck 372">
                <a:extLst>
                  <a:ext uri="{FF2B5EF4-FFF2-40B4-BE49-F238E27FC236}">
                    <a16:creationId xmlns:a16="http://schemas.microsoft.com/office/drawing/2014/main" id="{A6C03282-BFA4-B94E-8B77-8AB04915214A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Abgerundetes Rechteck 373">
                <a:extLst>
                  <a:ext uri="{FF2B5EF4-FFF2-40B4-BE49-F238E27FC236}">
                    <a16:creationId xmlns:a16="http://schemas.microsoft.com/office/drawing/2014/main" id="{A48A0198-D33B-834A-8423-36182F96F5E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5" name="Gruppieren 284">
              <a:extLst>
                <a:ext uri="{FF2B5EF4-FFF2-40B4-BE49-F238E27FC236}">
                  <a16:creationId xmlns:a16="http://schemas.microsoft.com/office/drawing/2014/main" id="{C3D1F5D5-E7DA-9342-89F6-0B11A35FF388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33" name="Textfeld 332">
                <a:extLst>
                  <a:ext uri="{FF2B5EF4-FFF2-40B4-BE49-F238E27FC236}">
                    <a16:creationId xmlns:a16="http://schemas.microsoft.com/office/drawing/2014/main" id="{43332F7C-007F-5445-9EA4-ADCFA36F1CE0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4" name="Abgerundetes Rechteck 333">
                <a:extLst>
                  <a:ext uri="{FF2B5EF4-FFF2-40B4-BE49-F238E27FC236}">
                    <a16:creationId xmlns:a16="http://schemas.microsoft.com/office/drawing/2014/main" id="{5AD64D65-D63A-554E-8C0B-4C99C12CEC1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Abgerundetes Rechteck 343">
                <a:extLst>
                  <a:ext uri="{FF2B5EF4-FFF2-40B4-BE49-F238E27FC236}">
                    <a16:creationId xmlns:a16="http://schemas.microsoft.com/office/drawing/2014/main" id="{EAAE43C5-0707-7F49-86CC-5CF1337B25A5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ADFE1BA6-BBFA-D247-A849-8D4456F85BF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24" name="Textfeld 323">
                <a:extLst>
                  <a:ext uri="{FF2B5EF4-FFF2-40B4-BE49-F238E27FC236}">
                    <a16:creationId xmlns:a16="http://schemas.microsoft.com/office/drawing/2014/main" id="{3684B0DA-9B62-9C43-B7F9-E76D53A0C48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1" name="Abgerundetes Rechteck 330">
                <a:extLst>
                  <a:ext uri="{FF2B5EF4-FFF2-40B4-BE49-F238E27FC236}">
                    <a16:creationId xmlns:a16="http://schemas.microsoft.com/office/drawing/2014/main" id="{5A5A113C-EBB4-7844-AAD6-2D605CD6DE09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Abgerundetes Rechteck 331">
                <a:extLst>
                  <a:ext uri="{FF2B5EF4-FFF2-40B4-BE49-F238E27FC236}">
                    <a16:creationId xmlns:a16="http://schemas.microsoft.com/office/drawing/2014/main" id="{536B9798-B11F-1143-BC9A-2F286F91183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95B47F26-2D2B-2349-BC97-7983604C794B}"/>
              </a:ext>
            </a:extLst>
          </p:cNvPr>
          <p:cNvGrpSpPr/>
          <p:nvPr/>
        </p:nvGrpSpPr>
        <p:grpSpPr>
          <a:xfrm>
            <a:off x="6305273" y="2758116"/>
            <a:ext cx="1494831" cy="882996"/>
            <a:chOff x="1170009" y="2751889"/>
            <a:chExt cx="1494831" cy="882996"/>
          </a:xfrm>
        </p:grpSpPr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025B1F3E-0F2C-BA42-BF47-9FFF46F8D9F6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92" name="Textfeld 391">
                <a:extLst>
                  <a:ext uri="{FF2B5EF4-FFF2-40B4-BE49-F238E27FC236}">
                    <a16:creationId xmlns:a16="http://schemas.microsoft.com/office/drawing/2014/main" id="{0A07C51D-0CB5-4845-A6AA-30011A62634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93" name="Abgerundetes Rechteck 392">
                <a:extLst>
                  <a:ext uri="{FF2B5EF4-FFF2-40B4-BE49-F238E27FC236}">
                    <a16:creationId xmlns:a16="http://schemas.microsoft.com/office/drawing/2014/main" id="{0808DA5F-5F02-A143-983D-7AEF257EC4A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4" name="Abgerundetes Rechteck 393">
                <a:extLst>
                  <a:ext uri="{FF2B5EF4-FFF2-40B4-BE49-F238E27FC236}">
                    <a16:creationId xmlns:a16="http://schemas.microsoft.com/office/drawing/2014/main" id="{6875950F-BFF8-1543-A00F-D5FF0676DAB1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8BA89D09-5D9C-8240-A06F-55DBE6E4A88D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6677B312-8B69-714F-8E4E-C5EB2BD55C2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9" name="Abgerundetes Rechteck 388">
                <a:extLst>
                  <a:ext uri="{FF2B5EF4-FFF2-40B4-BE49-F238E27FC236}">
                    <a16:creationId xmlns:a16="http://schemas.microsoft.com/office/drawing/2014/main" id="{D7DA673A-F072-DA49-968D-5B0744FF7C5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1" name="Abgerundetes Rechteck 390">
                <a:extLst>
                  <a:ext uri="{FF2B5EF4-FFF2-40B4-BE49-F238E27FC236}">
                    <a16:creationId xmlns:a16="http://schemas.microsoft.com/office/drawing/2014/main" id="{5C0548CB-942C-C542-95B4-3EDD2EE1C477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A5481626-21B8-1042-A3E0-7BD158BB30C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81" name="Textfeld 380">
                <a:extLst>
                  <a:ext uri="{FF2B5EF4-FFF2-40B4-BE49-F238E27FC236}">
                    <a16:creationId xmlns:a16="http://schemas.microsoft.com/office/drawing/2014/main" id="{E24ADA33-22C1-D94E-9D37-82DEF85398F5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4" name="Abgerundetes Rechteck 383">
                <a:extLst>
                  <a:ext uri="{FF2B5EF4-FFF2-40B4-BE49-F238E27FC236}">
                    <a16:creationId xmlns:a16="http://schemas.microsoft.com/office/drawing/2014/main" id="{11AD625D-A618-0E47-8B7D-00DD44F48A8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Abgerundetes Rechteck 386">
                <a:extLst>
                  <a:ext uri="{FF2B5EF4-FFF2-40B4-BE49-F238E27FC236}">
                    <a16:creationId xmlns:a16="http://schemas.microsoft.com/office/drawing/2014/main" id="{8BEECECC-71F9-7F44-A2BA-7A2D235C5312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93009A75-1091-9D48-AFDB-CAFAA1A2C692}"/>
              </a:ext>
            </a:extLst>
          </p:cNvPr>
          <p:cNvGrpSpPr/>
          <p:nvPr/>
        </p:nvGrpSpPr>
        <p:grpSpPr>
          <a:xfrm>
            <a:off x="8016831" y="2758116"/>
            <a:ext cx="1494831" cy="882996"/>
            <a:chOff x="1170009" y="2751889"/>
            <a:chExt cx="1494831" cy="882996"/>
          </a:xfrm>
        </p:grpSpPr>
        <p:grpSp>
          <p:nvGrpSpPr>
            <p:cNvPr id="401" name="Gruppieren 400">
              <a:extLst>
                <a:ext uri="{FF2B5EF4-FFF2-40B4-BE49-F238E27FC236}">
                  <a16:creationId xmlns:a16="http://schemas.microsoft.com/office/drawing/2014/main" id="{AB4930A6-353B-0246-9DD7-47BC29415BB8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427" name="Textfeld 426">
                <a:extLst>
                  <a:ext uri="{FF2B5EF4-FFF2-40B4-BE49-F238E27FC236}">
                    <a16:creationId xmlns:a16="http://schemas.microsoft.com/office/drawing/2014/main" id="{4C830D3B-F98C-EE44-A70F-3E2A38689EEC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28" name="Abgerundetes Rechteck 427">
                <a:extLst>
                  <a:ext uri="{FF2B5EF4-FFF2-40B4-BE49-F238E27FC236}">
                    <a16:creationId xmlns:a16="http://schemas.microsoft.com/office/drawing/2014/main" id="{9A0FED98-F6FF-1041-8B50-390DF7D6F19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Abgerundetes Rechteck 428">
                <a:extLst>
                  <a:ext uri="{FF2B5EF4-FFF2-40B4-BE49-F238E27FC236}">
                    <a16:creationId xmlns:a16="http://schemas.microsoft.com/office/drawing/2014/main" id="{0A8561EB-4110-F440-AD16-D6DD7C8928B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3" name="Gruppieren 402">
              <a:extLst>
                <a:ext uri="{FF2B5EF4-FFF2-40B4-BE49-F238E27FC236}">
                  <a16:creationId xmlns:a16="http://schemas.microsoft.com/office/drawing/2014/main" id="{4F4E5DF2-C0D4-3A49-BEAE-B6C75F6CE769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414" name="Textfeld 413">
                <a:extLst>
                  <a:ext uri="{FF2B5EF4-FFF2-40B4-BE49-F238E27FC236}">
                    <a16:creationId xmlns:a16="http://schemas.microsoft.com/office/drawing/2014/main" id="{CDE304A4-83B5-C747-BEBB-936CF4B30218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16" name="Abgerundetes Rechteck 415">
                <a:extLst>
                  <a:ext uri="{FF2B5EF4-FFF2-40B4-BE49-F238E27FC236}">
                    <a16:creationId xmlns:a16="http://schemas.microsoft.com/office/drawing/2014/main" id="{54B41F76-51F0-1F43-A1AF-20387D40595C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Abgerundetes Rechteck 423">
                <a:extLst>
                  <a:ext uri="{FF2B5EF4-FFF2-40B4-BE49-F238E27FC236}">
                    <a16:creationId xmlns:a16="http://schemas.microsoft.com/office/drawing/2014/main" id="{4643676E-AAF7-0540-92C7-140D44AD0EAC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5" name="Gruppieren 404">
              <a:extLst>
                <a:ext uri="{FF2B5EF4-FFF2-40B4-BE49-F238E27FC236}">
                  <a16:creationId xmlns:a16="http://schemas.microsoft.com/office/drawing/2014/main" id="{5BDC3612-9FFB-1D4A-8249-180FF0C02825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407" name="Textfeld 406">
                <a:extLst>
                  <a:ext uri="{FF2B5EF4-FFF2-40B4-BE49-F238E27FC236}">
                    <a16:creationId xmlns:a16="http://schemas.microsoft.com/office/drawing/2014/main" id="{FB518065-7358-C548-8AC8-9D747509C9F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09" name="Abgerundetes Rechteck 408">
                <a:extLst>
                  <a:ext uri="{FF2B5EF4-FFF2-40B4-BE49-F238E27FC236}">
                    <a16:creationId xmlns:a16="http://schemas.microsoft.com/office/drawing/2014/main" id="{8DFC0995-7874-6B44-9CE8-CCA20FA1614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Abgerundetes Rechteck 410">
                <a:extLst>
                  <a:ext uri="{FF2B5EF4-FFF2-40B4-BE49-F238E27FC236}">
                    <a16:creationId xmlns:a16="http://schemas.microsoft.com/office/drawing/2014/main" id="{ECB59E02-5E45-B040-952C-A0AFE26EFE9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EF7F314-D44C-C949-B84A-1F6F4AC6A89E}"/>
              </a:ext>
            </a:extLst>
          </p:cNvPr>
          <p:cNvGrpSpPr/>
          <p:nvPr/>
        </p:nvGrpSpPr>
        <p:grpSpPr>
          <a:xfrm>
            <a:off x="1170009" y="2751889"/>
            <a:ext cx="418151" cy="1354322"/>
            <a:chOff x="1170009" y="2751889"/>
            <a:chExt cx="418151" cy="135432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642FAEA-0691-4B48-9A2B-0E7DC1CB1E35}"/>
                </a:ext>
              </a:extLst>
            </p:cNvPr>
            <p:cNvSpPr txBox="1"/>
            <p:nvPr/>
          </p:nvSpPr>
          <p:spPr>
            <a:xfrm>
              <a:off x="1194610" y="3061115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AB61C737-400A-894C-A0B3-924005992B02}"/>
                </a:ext>
              </a:extLst>
            </p:cNvPr>
            <p:cNvSpPr/>
            <p:nvPr/>
          </p:nvSpPr>
          <p:spPr>
            <a:xfrm>
              <a:off x="1177961" y="275188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Abgerundetes Rechteck 35">
              <a:extLst>
                <a:ext uri="{FF2B5EF4-FFF2-40B4-BE49-F238E27FC236}">
                  <a16:creationId xmlns:a16="http://schemas.microsoft.com/office/drawing/2014/main" id="{8B5EAD46-0001-EE40-AFBE-C2809F779BB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Abgerundetes Rechteck 159">
              <a:extLst>
                <a:ext uri="{FF2B5EF4-FFF2-40B4-BE49-F238E27FC236}">
                  <a16:creationId xmlns:a16="http://schemas.microsoft.com/office/drawing/2014/main" id="{8AD66216-BD99-A942-97B5-BF6AA3D576B4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1" name="Abgerundetes Rechteck 160">
            <a:extLst>
              <a:ext uri="{FF2B5EF4-FFF2-40B4-BE49-F238E27FC236}">
                <a16:creationId xmlns:a16="http://schemas.microsoft.com/office/drawing/2014/main" id="{987DA679-02EE-5A40-A3AA-25172915CCAD}"/>
              </a:ext>
            </a:extLst>
          </p:cNvPr>
          <p:cNvSpPr/>
          <p:nvPr/>
        </p:nvSpPr>
        <p:spPr>
          <a:xfrm>
            <a:off x="1706551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B4912EDB-F621-AE45-955E-440C7AF23281}"/>
              </a:ext>
            </a:extLst>
          </p:cNvPr>
          <p:cNvSpPr/>
          <p:nvPr/>
        </p:nvSpPr>
        <p:spPr>
          <a:xfrm>
            <a:off x="2233138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303D0C-3EFD-134F-BAA5-C817B3F186BE}"/>
              </a:ext>
            </a:extLst>
          </p:cNvPr>
          <p:cNvSpPr txBox="1"/>
          <p:nvPr/>
        </p:nvSpPr>
        <p:spPr>
          <a:xfrm>
            <a:off x="333732" y="3827326"/>
            <a:ext cx="718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Minuten</a:t>
            </a:r>
          </a:p>
        </p:txBody>
      </p: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8565A050-B83B-D74E-A6E0-7609D26EAB30}"/>
              </a:ext>
            </a:extLst>
          </p:cNvPr>
          <p:cNvGrpSpPr/>
          <p:nvPr/>
        </p:nvGrpSpPr>
        <p:grpSpPr>
          <a:xfrm>
            <a:off x="2878933" y="3818656"/>
            <a:ext cx="1469094" cy="286503"/>
            <a:chOff x="1174243" y="3819708"/>
            <a:chExt cx="1469094" cy="286503"/>
          </a:xfrm>
        </p:grpSpPr>
        <p:sp>
          <p:nvSpPr>
            <p:cNvPr id="167" name="Abgerundetes Rechteck 166">
              <a:extLst>
                <a:ext uri="{FF2B5EF4-FFF2-40B4-BE49-F238E27FC236}">
                  <a16:creationId xmlns:a16="http://schemas.microsoft.com/office/drawing/2014/main" id="{41605C99-51E5-1148-9A61-ABBA9643F613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Abgerundetes Rechteck 167">
              <a:extLst>
                <a:ext uri="{FF2B5EF4-FFF2-40B4-BE49-F238E27FC236}">
                  <a16:creationId xmlns:a16="http://schemas.microsoft.com/office/drawing/2014/main" id="{5B236526-1FDE-5945-824C-174B05596C40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Abgerundetes Rechteck 168">
              <a:extLst>
                <a:ext uri="{FF2B5EF4-FFF2-40B4-BE49-F238E27FC236}">
                  <a16:creationId xmlns:a16="http://schemas.microsoft.com/office/drawing/2014/main" id="{A34A36AC-8214-FC4B-A463-E4937AB05666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802C16DB-5F69-7745-B4FF-4A41B69C5234}"/>
              </a:ext>
            </a:extLst>
          </p:cNvPr>
          <p:cNvGrpSpPr/>
          <p:nvPr/>
        </p:nvGrpSpPr>
        <p:grpSpPr>
          <a:xfrm>
            <a:off x="4592771" y="3817604"/>
            <a:ext cx="1469094" cy="286503"/>
            <a:chOff x="1174243" y="3819708"/>
            <a:chExt cx="1469094" cy="286503"/>
          </a:xfrm>
        </p:grpSpPr>
        <p:sp>
          <p:nvSpPr>
            <p:cNvPr id="171" name="Abgerundetes Rechteck 170">
              <a:extLst>
                <a:ext uri="{FF2B5EF4-FFF2-40B4-BE49-F238E27FC236}">
                  <a16:creationId xmlns:a16="http://schemas.microsoft.com/office/drawing/2014/main" id="{B5DD44F2-A764-BF46-B7DD-4B50428FE12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Abgerundetes Rechteck 171">
              <a:extLst>
                <a:ext uri="{FF2B5EF4-FFF2-40B4-BE49-F238E27FC236}">
                  <a16:creationId xmlns:a16="http://schemas.microsoft.com/office/drawing/2014/main" id="{B8C585DB-84EE-654E-A6A2-19D96FFABBAB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Abgerundetes Rechteck 172">
              <a:extLst>
                <a:ext uri="{FF2B5EF4-FFF2-40B4-BE49-F238E27FC236}">
                  <a16:creationId xmlns:a16="http://schemas.microsoft.com/office/drawing/2014/main" id="{6CFC0A97-2793-714C-BA26-AD6FEB9B94BF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BF6F9B23-5757-4040-B10E-7DF83ED41B69}"/>
              </a:ext>
            </a:extLst>
          </p:cNvPr>
          <p:cNvGrpSpPr/>
          <p:nvPr/>
        </p:nvGrpSpPr>
        <p:grpSpPr>
          <a:xfrm>
            <a:off x="6306609" y="3816552"/>
            <a:ext cx="1469094" cy="286503"/>
            <a:chOff x="1174243" y="3819708"/>
            <a:chExt cx="1469094" cy="286503"/>
          </a:xfrm>
        </p:grpSpPr>
        <p:sp>
          <p:nvSpPr>
            <p:cNvPr id="175" name="Abgerundetes Rechteck 174">
              <a:extLst>
                <a:ext uri="{FF2B5EF4-FFF2-40B4-BE49-F238E27FC236}">
                  <a16:creationId xmlns:a16="http://schemas.microsoft.com/office/drawing/2014/main" id="{93C59BBF-9D22-A845-93AC-9D095967B8C8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Abgerundetes Rechteck 175">
              <a:extLst>
                <a:ext uri="{FF2B5EF4-FFF2-40B4-BE49-F238E27FC236}">
                  <a16:creationId xmlns:a16="http://schemas.microsoft.com/office/drawing/2014/main" id="{5F715691-47DF-2B43-B1AF-B7F9864C4F51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Abgerundetes Rechteck 176">
              <a:extLst>
                <a:ext uri="{FF2B5EF4-FFF2-40B4-BE49-F238E27FC236}">
                  <a16:creationId xmlns:a16="http://schemas.microsoft.com/office/drawing/2014/main" id="{BB0E3B14-D0D0-4A48-8CAC-531B764E18D4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CC5433-F968-954B-AC7D-56B0AC11CDB1}"/>
              </a:ext>
            </a:extLst>
          </p:cNvPr>
          <p:cNvGrpSpPr/>
          <p:nvPr/>
        </p:nvGrpSpPr>
        <p:grpSpPr>
          <a:xfrm>
            <a:off x="8005898" y="3820945"/>
            <a:ext cx="1469094" cy="286503"/>
            <a:chOff x="1174243" y="3819708"/>
            <a:chExt cx="1469094" cy="286503"/>
          </a:xfrm>
        </p:grpSpPr>
        <p:sp>
          <p:nvSpPr>
            <p:cNvPr id="179" name="Abgerundetes Rechteck 178">
              <a:extLst>
                <a:ext uri="{FF2B5EF4-FFF2-40B4-BE49-F238E27FC236}">
                  <a16:creationId xmlns:a16="http://schemas.microsoft.com/office/drawing/2014/main" id="{48D97B73-2A1F-D54C-8067-02612A2C6D1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Abgerundetes Rechteck 179">
              <a:extLst>
                <a:ext uri="{FF2B5EF4-FFF2-40B4-BE49-F238E27FC236}">
                  <a16:creationId xmlns:a16="http://schemas.microsoft.com/office/drawing/2014/main" id="{FB0B442C-7254-3541-A2E5-3A39DD85B695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Abgerundetes Rechteck 180">
              <a:extLst>
                <a:ext uri="{FF2B5EF4-FFF2-40B4-BE49-F238E27FC236}">
                  <a16:creationId xmlns:a16="http://schemas.microsoft.com/office/drawing/2014/main" id="{E6C35F48-BE45-804D-B10F-679422FA857C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1D37A5F-6EF1-6042-968D-312228CB8EAA}"/>
              </a:ext>
            </a:extLst>
          </p:cNvPr>
          <p:cNvGrpSpPr/>
          <p:nvPr/>
        </p:nvGrpSpPr>
        <p:grpSpPr>
          <a:xfrm>
            <a:off x="7701656" y="5470409"/>
            <a:ext cx="360996" cy="900376"/>
            <a:chOff x="1103414" y="2752572"/>
            <a:chExt cx="522216" cy="1302483"/>
          </a:xfrm>
        </p:grpSpPr>
        <p:sp>
          <p:nvSpPr>
            <p:cNvPr id="185" name="Textfeld 184">
              <a:extLst>
                <a:ext uri="{FF2B5EF4-FFF2-40B4-BE49-F238E27FC236}">
                  <a16:creationId xmlns:a16="http://schemas.microsoft.com/office/drawing/2014/main" id="{3D860157-5A57-6A43-8EDD-CD2DC4DCF212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86" name="Abgerundetes Rechteck 185">
              <a:extLst>
                <a:ext uri="{FF2B5EF4-FFF2-40B4-BE49-F238E27FC236}">
                  <a16:creationId xmlns:a16="http://schemas.microsoft.com/office/drawing/2014/main" id="{2A8730FB-E5B7-0043-8A07-42E41D8FF22B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Abgerundetes Rechteck 186">
              <a:extLst>
                <a:ext uri="{FF2B5EF4-FFF2-40B4-BE49-F238E27FC236}">
                  <a16:creationId xmlns:a16="http://schemas.microsoft.com/office/drawing/2014/main" id="{803924B2-7611-9E4E-A984-AA3D0E838BE1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Abgerundetes Rechteck 187">
              <a:extLst>
                <a:ext uri="{FF2B5EF4-FFF2-40B4-BE49-F238E27FC236}">
                  <a16:creationId xmlns:a16="http://schemas.microsoft.com/office/drawing/2014/main" id="{A11B13B5-F532-4244-AD3C-2725B102F722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9" name="Textfeld 188">
            <a:extLst>
              <a:ext uri="{FF2B5EF4-FFF2-40B4-BE49-F238E27FC236}">
                <a16:creationId xmlns:a16="http://schemas.microsoft.com/office/drawing/2014/main" id="{7ACDC974-C774-5D40-B4D4-F19F3A30D901}"/>
              </a:ext>
            </a:extLst>
          </p:cNvPr>
          <p:cNvSpPr txBox="1"/>
          <p:nvPr/>
        </p:nvSpPr>
        <p:spPr>
          <a:xfrm>
            <a:off x="7731951" y="615585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190" name="Gerade Verbindung 189">
            <a:extLst>
              <a:ext uri="{FF2B5EF4-FFF2-40B4-BE49-F238E27FC236}">
                <a16:creationId xmlns:a16="http://schemas.microsoft.com/office/drawing/2014/main" id="{77A68C79-60A0-2141-BD34-95ED487D19B7}"/>
              </a:ext>
            </a:extLst>
          </p:cNvPr>
          <p:cNvCxnSpPr>
            <a:cxnSpLocks/>
          </p:cNvCxnSpPr>
          <p:nvPr/>
        </p:nvCxnSpPr>
        <p:spPr>
          <a:xfrm flipH="1">
            <a:off x="7656733" y="6136724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feld 192">
            <a:extLst>
              <a:ext uri="{FF2B5EF4-FFF2-40B4-BE49-F238E27FC236}">
                <a16:creationId xmlns:a16="http://schemas.microsoft.com/office/drawing/2014/main" id="{1EB0A256-A4F2-5E41-A3A1-9AB206E4AFD4}"/>
              </a:ext>
            </a:extLst>
          </p:cNvPr>
          <p:cNvSpPr txBox="1"/>
          <p:nvPr/>
        </p:nvSpPr>
        <p:spPr>
          <a:xfrm>
            <a:off x="8753593" y="5461531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16:00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3349EA5A-6CC1-B044-8E1A-62CB1CB3871A}"/>
              </a:ext>
            </a:extLst>
          </p:cNvPr>
          <p:cNvSpPr txBox="1"/>
          <p:nvPr/>
        </p:nvSpPr>
        <p:spPr>
          <a:xfrm>
            <a:off x="8768672" y="5881589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18:15</a:t>
            </a:r>
          </a:p>
        </p:txBody>
      </p: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3FA51DC0-6057-7948-9575-993C8502B34A}"/>
              </a:ext>
            </a:extLst>
          </p:cNvPr>
          <p:cNvGrpSpPr/>
          <p:nvPr/>
        </p:nvGrpSpPr>
        <p:grpSpPr>
          <a:xfrm>
            <a:off x="8778235" y="5469737"/>
            <a:ext cx="360996" cy="900376"/>
            <a:chOff x="1103414" y="2752572"/>
            <a:chExt cx="522216" cy="1302483"/>
          </a:xfrm>
        </p:grpSpPr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CF4634B5-26FB-2044-B059-E1FD942EBE2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97" name="Abgerundetes Rechteck 196">
              <a:extLst>
                <a:ext uri="{FF2B5EF4-FFF2-40B4-BE49-F238E27FC236}">
                  <a16:creationId xmlns:a16="http://schemas.microsoft.com/office/drawing/2014/main" id="{5AE1B645-1C4B-8742-9D7E-81CFEC3479C5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Abgerundetes Rechteck 197">
              <a:extLst>
                <a:ext uri="{FF2B5EF4-FFF2-40B4-BE49-F238E27FC236}">
                  <a16:creationId xmlns:a16="http://schemas.microsoft.com/office/drawing/2014/main" id="{0F8BC5A1-6D24-0041-9ADD-599EB3D80328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Abgerundetes Rechteck 198">
              <a:extLst>
                <a:ext uri="{FF2B5EF4-FFF2-40B4-BE49-F238E27FC236}">
                  <a16:creationId xmlns:a16="http://schemas.microsoft.com/office/drawing/2014/main" id="{4677C2E4-1EDF-5541-BFD4-DB1BAA4C0F90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0" name="Textfeld 199">
            <a:extLst>
              <a:ext uri="{FF2B5EF4-FFF2-40B4-BE49-F238E27FC236}">
                <a16:creationId xmlns:a16="http://schemas.microsoft.com/office/drawing/2014/main" id="{60562CF7-FE65-8F44-9101-6DF469611293}"/>
              </a:ext>
            </a:extLst>
          </p:cNvPr>
          <p:cNvSpPr txBox="1"/>
          <p:nvPr/>
        </p:nvSpPr>
        <p:spPr>
          <a:xfrm>
            <a:off x="8767519" y="614563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135</a:t>
            </a:r>
          </a:p>
        </p:txBody>
      </p:sp>
      <p:cxnSp>
        <p:nvCxnSpPr>
          <p:cNvPr id="201" name="Gerade Verbindung 200">
            <a:extLst>
              <a:ext uri="{FF2B5EF4-FFF2-40B4-BE49-F238E27FC236}">
                <a16:creationId xmlns:a16="http://schemas.microsoft.com/office/drawing/2014/main" id="{01886EC1-CDA5-6E48-B1F4-520EFB6D7E94}"/>
              </a:ext>
            </a:extLst>
          </p:cNvPr>
          <p:cNvCxnSpPr>
            <a:cxnSpLocks/>
          </p:cNvCxnSpPr>
          <p:nvPr/>
        </p:nvCxnSpPr>
        <p:spPr>
          <a:xfrm flipH="1">
            <a:off x="8733312" y="6136052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>
            <a:extLst>
              <a:ext uri="{FF2B5EF4-FFF2-40B4-BE49-F238E27FC236}">
                <a16:creationId xmlns:a16="http://schemas.microsoft.com/office/drawing/2014/main" id="{2FE7B899-1997-804C-8130-11ABF64145DB}"/>
              </a:ext>
            </a:extLst>
          </p:cNvPr>
          <p:cNvSpPr txBox="1"/>
          <p:nvPr/>
        </p:nvSpPr>
        <p:spPr>
          <a:xfrm>
            <a:off x="7109381" y="6144724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Minuten</a:t>
            </a:r>
          </a:p>
        </p:txBody>
      </p:sp>
      <p:sp>
        <p:nvSpPr>
          <p:cNvPr id="203" name="Textfeld 202">
            <a:extLst>
              <a:ext uri="{FF2B5EF4-FFF2-40B4-BE49-F238E27FC236}">
                <a16:creationId xmlns:a16="http://schemas.microsoft.com/office/drawing/2014/main" id="{1C874E18-4059-464E-B7F0-CCBC6BB0DCD1}"/>
              </a:ext>
            </a:extLst>
          </p:cNvPr>
          <p:cNvSpPr txBox="1"/>
          <p:nvPr/>
        </p:nvSpPr>
        <p:spPr>
          <a:xfrm>
            <a:off x="8224284" y="5461837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11:00</a:t>
            </a:r>
          </a:p>
        </p:txBody>
      </p:sp>
      <p:sp>
        <p:nvSpPr>
          <p:cNvPr id="204" name="Textfeld 203">
            <a:extLst>
              <a:ext uri="{FF2B5EF4-FFF2-40B4-BE49-F238E27FC236}">
                <a16:creationId xmlns:a16="http://schemas.microsoft.com/office/drawing/2014/main" id="{205079A9-D16E-4C4C-BEEF-A486DC9A62BA}"/>
              </a:ext>
            </a:extLst>
          </p:cNvPr>
          <p:cNvSpPr txBox="1"/>
          <p:nvPr/>
        </p:nvSpPr>
        <p:spPr>
          <a:xfrm>
            <a:off x="8219927" y="588561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13:00</a:t>
            </a:r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C4B12735-5630-3B42-9C1C-B6B9B1EA8FA5}"/>
              </a:ext>
            </a:extLst>
          </p:cNvPr>
          <p:cNvGrpSpPr/>
          <p:nvPr/>
        </p:nvGrpSpPr>
        <p:grpSpPr>
          <a:xfrm>
            <a:off x="8237659" y="5467071"/>
            <a:ext cx="360996" cy="900376"/>
            <a:chOff x="1103414" y="2752572"/>
            <a:chExt cx="522216" cy="1302483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09DBD891-35CC-494C-AF27-860148F9886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207" name="Abgerundetes Rechteck 206">
              <a:extLst>
                <a:ext uri="{FF2B5EF4-FFF2-40B4-BE49-F238E27FC236}">
                  <a16:creationId xmlns:a16="http://schemas.microsoft.com/office/drawing/2014/main" id="{92647BE2-C57B-5541-A15C-734C23378AE7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Abgerundetes Rechteck 207">
              <a:extLst>
                <a:ext uri="{FF2B5EF4-FFF2-40B4-BE49-F238E27FC236}">
                  <a16:creationId xmlns:a16="http://schemas.microsoft.com/office/drawing/2014/main" id="{3D9C78A6-9151-A245-B450-4C62F760832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Abgerundetes Rechteck 208">
              <a:extLst>
                <a:ext uri="{FF2B5EF4-FFF2-40B4-BE49-F238E27FC236}">
                  <a16:creationId xmlns:a16="http://schemas.microsoft.com/office/drawing/2014/main" id="{4D78DFB7-C9C9-2043-AAC0-6AF03C0E1475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0" name="Textfeld 209">
            <a:extLst>
              <a:ext uri="{FF2B5EF4-FFF2-40B4-BE49-F238E27FC236}">
                <a16:creationId xmlns:a16="http://schemas.microsoft.com/office/drawing/2014/main" id="{7312AF62-613F-284B-A6D0-EDD1638F3962}"/>
              </a:ext>
            </a:extLst>
          </p:cNvPr>
          <p:cNvSpPr txBox="1"/>
          <p:nvPr/>
        </p:nvSpPr>
        <p:spPr>
          <a:xfrm>
            <a:off x="8245094" y="615251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120</a:t>
            </a:r>
          </a:p>
        </p:txBody>
      </p:sp>
      <p:cxnSp>
        <p:nvCxnSpPr>
          <p:cNvPr id="211" name="Gerade Verbindung 210">
            <a:extLst>
              <a:ext uri="{FF2B5EF4-FFF2-40B4-BE49-F238E27FC236}">
                <a16:creationId xmlns:a16="http://schemas.microsoft.com/office/drawing/2014/main" id="{9748D759-9C79-894D-9C1B-B0806FFB8841}"/>
              </a:ext>
            </a:extLst>
          </p:cNvPr>
          <p:cNvCxnSpPr>
            <a:cxnSpLocks/>
          </p:cNvCxnSpPr>
          <p:nvPr/>
        </p:nvCxnSpPr>
        <p:spPr>
          <a:xfrm flipH="1">
            <a:off x="8192736" y="6133386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Abgerundetes Rechteck 211">
            <a:extLst>
              <a:ext uri="{FF2B5EF4-FFF2-40B4-BE49-F238E27FC236}">
                <a16:creationId xmlns:a16="http://schemas.microsoft.com/office/drawing/2014/main" id="{42BED97A-6AD4-AB49-8530-C1DB220F5013}"/>
              </a:ext>
            </a:extLst>
          </p:cNvPr>
          <p:cNvSpPr/>
          <p:nvPr/>
        </p:nvSpPr>
        <p:spPr>
          <a:xfrm>
            <a:off x="4291087" y="4417065"/>
            <a:ext cx="871493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Textfeld 212">
            <a:extLst>
              <a:ext uri="{FF2B5EF4-FFF2-40B4-BE49-F238E27FC236}">
                <a16:creationId xmlns:a16="http://schemas.microsoft.com/office/drawing/2014/main" id="{1172E022-E50F-C14F-AAB7-E6CA2D683F3E}"/>
              </a:ext>
            </a:extLst>
          </p:cNvPr>
          <p:cNvSpPr txBox="1"/>
          <p:nvPr/>
        </p:nvSpPr>
        <p:spPr>
          <a:xfrm>
            <a:off x="5219917" y="4505579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214" name="Abgerundetes Rechteck 213">
            <a:extLst>
              <a:ext uri="{FF2B5EF4-FFF2-40B4-BE49-F238E27FC236}">
                <a16:creationId xmlns:a16="http://schemas.microsoft.com/office/drawing/2014/main" id="{FE2D36AF-9541-3C4E-A687-B1D08B485A59}"/>
              </a:ext>
            </a:extLst>
          </p:cNvPr>
          <p:cNvSpPr/>
          <p:nvPr/>
        </p:nvSpPr>
        <p:spPr>
          <a:xfrm>
            <a:off x="6639828" y="4416577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6" name="Textfeld 215">
            <a:extLst>
              <a:ext uri="{FF2B5EF4-FFF2-40B4-BE49-F238E27FC236}">
                <a16:creationId xmlns:a16="http://schemas.microsoft.com/office/drawing/2014/main" id="{B1C5424E-11A8-A441-B06D-2947868947E7}"/>
              </a:ext>
            </a:extLst>
          </p:cNvPr>
          <p:cNvSpPr txBox="1"/>
          <p:nvPr/>
        </p:nvSpPr>
        <p:spPr>
          <a:xfrm>
            <a:off x="7200059" y="4503502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218" name="Abgerundetes Rechteck 217">
            <a:extLst>
              <a:ext uri="{FF2B5EF4-FFF2-40B4-BE49-F238E27FC236}">
                <a16:creationId xmlns:a16="http://schemas.microsoft.com/office/drawing/2014/main" id="{7CD51A67-CFC5-314E-9A17-DFE71E7CFBBB}"/>
              </a:ext>
            </a:extLst>
          </p:cNvPr>
          <p:cNvSpPr/>
          <p:nvPr/>
        </p:nvSpPr>
        <p:spPr>
          <a:xfrm>
            <a:off x="8245160" y="4432810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Textfeld 218">
            <a:extLst>
              <a:ext uri="{FF2B5EF4-FFF2-40B4-BE49-F238E27FC236}">
                <a16:creationId xmlns:a16="http://schemas.microsoft.com/office/drawing/2014/main" id="{F11920EE-05D9-5E44-AD4B-673ACEEFB1C4}"/>
              </a:ext>
            </a:extLst>
          </p:cNvPr>
          <p:cNvSpPr txBox="1"/>
          <p:nvPr/>
        </p:nvSpPr>
        <p:spPr>
          <a:xfrm>
            <a:off x="8836683" y="4503507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7488496A-E041-AC41-97ED-9FF560DB1AFB}"/>
              </a:ext>
            </a:extLst>
          </p:cNvPr>
          <p:cNvSpPr txBox="1"/>
          <p:nvPr/>
        </p:nvSpPr>
        <p:spPr>
          <a:xfrm>
            <a:off x="6044130" y="43818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217" name="Textfeld 19">
            <a:extLst>
              <a:ext uri="{FF2B5EF4-FFF2-40B4-BE49-F238E27FC236}">
                <a16:creationId xmlns:a16="http://schemas.microsoft.com/office/drawing/2014/main" id="{25ADD7FC-B6BF-48D9-9FE5-8F71B2115BEC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DFF43F-7F80-47C2-9DCE-C5C9195F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5</a:t>
            </a:fld>
            <a:endParaRPr lang="de-DE"/>
          </a:p>
        </p:txBody>
      </p:sp>
      <p:sp>
        <p:nvSpPr>
          <p:cNvPr id="222" name="Textfeld 221">
            <a:extLst>
              <a:ext uri="{FF2B5EF4-FFF2-40B4-BE49-F238E27FC236}">
                <a16:creationId xmlns:a16="http://schemas.microsoft.com/office/drawing/2014/main" id="{F38F2006-54E4-4679-948A-47744E78C79D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7857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74EC656-A2F5-6B44-82CA-098E3497E2FE}"/>
              </a:ext>
            </a:extLst>
          </p:cNvPr>
          <p:cNvSpPr/>
          <p:nvPr/>
        </p:nvSpPr>
        <p:spPr>
          <a:xfrm>
            <a:off x="6573486" y="435328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95930"/>
              </p:ext>
            </p:extLst>
          </p:nvPr>
        </p:nvGraphicFramePr>
        <p:xfrm>
          <a:off x="320447" y="399300"/>
          <a:ext cx="9272584" cy="375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Donnerstag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912410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3650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</a:tbl>
          </a:graphicData>
        </a:graphic>
      </p:graphicFrame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B3C70507-5C4C-F541-B1D2-4B6D3C9D3E86}"/>
              </a:ext>
            </a:extLst>
          </p:cNvPr>
          <p:cNvGrpSpPr/>
          <p:nvPr/>
        </p:nvGrpSpPr>
        <p:grpSpPr>
          <a:xfrm>
            <a:off x="1706552" y="2751889"/>
            <a:ext cx="418151" cy="882734"/>
            <a:chOff x="1413797" y="3966985"/>
            <a:chExt cx="418151" cy="882734"/>
          </a:xfrm>
        </p:grpSpPr>
        <p:sp>
          <p:nvSpPr>
            <p:cNvPr id="229" name="Textfeld 228">
              <a:extLst>
                <a:ext uri="{FF2B5EF4-FFF2-40B4-BE49-F238E27FC236}">
                  <a16:creationId xmlns:a16="http://schemas.microsoft.com/office/drawing/2014/main" id="{E0827993-65C1-1C4D-80FD-77CF8122FD72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0" name="Abgerundetes Rechteck 229">
              <a:extLst>
                <a:ext uri="{FF2B5EF4-FFF2-40B4-BE49-F238E27FC236}">
                  <a16:creationId xmlns:a16="http://schemas.microsoft.com/office/drawing/2014/main" id="{DAA5E0AB-844E-9049-887B-FB17A4461E7B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Abgerundetes Rechteck 230">
              <a:extLst>
                <a:ext uri="{FF2B5EF4-FFF2-40B4-BE49-F238E27FC236}">
                  <a16:creationId xmlns:a16="http://schemas.microsoft.com/office/drawing/2014/main" id="{F1ACCAEF-A0DC-BB49-8423-9DF6D4888110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0AA5DABB-F796-7D42-BB73-41DDF3C4D895}"/>
              </a:ext>
            </a:extLst>
          </p:cNvPr>
          <p:cNvGrpSpPr/>
          <p:nvPr/>
        </p:nvGrpSpPr>
        <p:grpSpPr>
          <a:xfrm>
            <a:off x="2246689" y="2752151"/>
            <a:ext cx="418151" cy="882734"/>
            <a:chOff x="1413797" y="3966985"/>
            <a:chExt cx="418151" cy="882734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0E7589A0-B436-EB4F-B51F-FBF334C20AFD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4" name="Abgerundetes Rechteck 233">
              <a:extLst>
                <a:ext uri="{FF2B5EF4-FFF2-40B4-BE49-F238E27FC236}">
                  <a16:creationId xmlns:a16="http://schemas.microsoft.com/office/drawing/2014/main" id="{FF1A36FB-BCFE-D94C-8023-450B08810678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Abgerundetes Rechteck 234">
              <a:extLst>
                <a:ext uri="{FF2B5EF4-FFF2-40B4-BE49-F238E27FC236}">
                  <a16:creationId xmlns:a16="http://schemas.microsoft.com/office/drawing/2014/main" id="{0F18C4CC-450F-A147-B1AF-EA8FE93CA8F9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2869550" y="4470240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06144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061446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sp>
        <p:nvSpPr>
          <p:cNvPr id="482" name="Textfeld 481">
            <a:extLst>
              <a:ext uri="{FF2B5EF4-FFF2-40B4-BE49-F238E27FC236}">
                <a16:creationId xmlns:a16="http://schemas.microsoft.com/office/drawing/2014/main" id="{B702744A-96DB-7D4C-9278-7A7BA3EB629E}"/>
              </a:ext>
            </a:extLst>
          </p:cNvPr>
          <p:cNvSpPr txBox="1"/>
          <p:nvPr/>
        </p:nvSpPr>
        <p:spPr>
          <a:xfrm>
            <a:off x="7143878" y="5076129"/>
            <a:ext cx="46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Zeit:</a:t>
            </a:r>
          </a:p>
        </p:txBody>
      </p: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34208" y="5469848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Textfeld 496">
            <a:extLst>
              <a:ext uri="{FF2B5EF4-FFF2-40B4-BE49-F238E27FC236}">
                <a16:creationId xmlns:a16="http://schemas.microsoft.com/office/drawing/2014/main" id="{86511A38-BB40-164C-93A9-3A42816A3790}"/>
              </a:ext>
            </a:extLst>
          </p:cNvPr>
          <p:cNvSpPr txBox="1"/>
          <p:nvPr/>
        </p:nvSpPr>
        <p:spPr>
          <a:xfrm>
            <a:off x="7706569" y="5465175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7:00</a:t>
            </a:r>
          </a:p>
        </p:txBody>
      </p:sp>
      <p:sp>
        <p:nvSpPr>
          <p:cNvPr id="498" name="Textfeld 497">
            <a:extLst>
              <a:ext uri="{FF2B5EF4-FFF2-40B4-BE49-F238E27FC236}">
                <a16:creationId xmlns:a16="http://schemas.microsoft.com/office/drawing/2014/main" id="{969B9AD1-BFE3-C64A-B548-379F2215F0BC}"/>
              </a:ext>
            </a:extLst>
          </p:cNvPr>
          <p:cNvSpPr txBox="1"/>
          <p:nvPr/>
        </p:nvSpPr>
        <p:spPr>
          <a:xfrm>
            <a:off x="7702212" y="5888950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7:30</a:t>
            </a:r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09921C1A-7A5F-E949-9EF7-11116FD9BF92}"/>
              </a:ext>
            </a:extLst>
          </p:cNvPr>
          <p:cNvGrpSpPr/>
          <p:nvPr/>
        </p:nvGrpSpPr>
        <p:grpSpPr>
          <a:xfrm>
            <a:off x="2882157" y="2758116"/>
            <a:ext cx="1494831" cy="882996"/>
            <a:chOff x="1170009" y="2751889"/>
            <a:chExt cx="1494831" cy="882996"/>
          </a:xfrm>
        </p:grpSpPr>
        <p:grpSp>
          <p:nvGrpSpPr>
            <p:cNvPr id="258" name="Gruppieren 257">
              <a:extLst>
                <a:ext uri="{FF2B5EF4-FFF2-40B4-BE49-F238E27FC236}">
                  <a16:creationId xmlns:a16="http://schemas.microsoft.com/office/drawing/2014/main" id="{65309A97-3DF6-2F4A-9C5F-9F635D065F6D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267" name="Textfeld 266">
                <a:extLst>
                  <a:ext uri="{FF2B5EF4-FFF2-40B4-BE49-F238E27FC236}">
                    <a16:creationId xmlns:a16="http://schemas.microsoft.com/office/drawing/2014/main" id="{76D59809-266B-4C45-9BD5-0C093EA61507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8" name="Abgerundetes Rechteck 267">
                <a:extLst>
                  <a:ext uri="{FF2B5EF4-FFF2-40B4-BE49-F238E27FC236}">
                    <a16:creationId xmlns:a16="http://schemas.microsoft.com/office/drawing/2014/main" id="{6C42F454-9750-754C-BF1A-9F7FDC39084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Abgerundetes Rechteck 268">
                <a:extLst>
                  <a:ext uri="{FF2B5EF4-FFF2-40B4-BE49-F238E27FC236}">
                    <a16:creationId xmlns:a16="http://schemas.microsoft.com/office/drawing/2014/main" id="{D4AF7C0E-B314-0E46-8EE2-5D2BF31944C8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F0B21B9D-D898-D047-8268-CAB2563C1102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264" name="Textfeld 263">
                <a:extLst>
                  <a:ext uri="{FF2B5EF4-FFF2-40B4-BE49-F238E27FC236}">
                    <a16:creationId xmlns:a16="http://schemas.microsoft.com/office/drawing/2014/main" id="{EAF01C20-DCE7-7142-88A0-3FA601273CC6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5" name="Abgerundetes Rechteck 264">
                <a:extLst>
                  <a:ext uri="{FF2B5EF4-FFF2-40B4-BE49-F238E27FC236}">
                    <a16:creationId xmlns:a16="http://schemas.microsoft.com/office/drawing/2014/main" id="{D22C34D4-4184-0C45-8F87-099A7F706BBE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Abgerundetes Rechteck 265">
                <a:extLst>
                  <a:ext uri="{FF2B5EF4-FFF2-40B4-BE49-F238E27FC236}">
                    <a16:creationId xmlns:a16="http://schemas.microsoft.com/office/drawing/2014/main" id="{B312EAE3-3C50-F941-B868-802A837A816F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259">
              <a:extLst>
                <a:ext uri="{FF2B5EF4-FFF2-40B4-BE49-F238E27FC236}">
                  <a16:creationId xmlns:a16="http://schemas.microsoft.com/office/drawing/2014/main" id="{9800F6D5-FD04-724C-A96B-97ABEE229E5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261" name="Textfeld 260">
                <a:extLst>
                  <a:ext uri="{FF2B5EF4-FFF2-40B4-BE49-F238E27FC236}">
                    <a16:creationId xmlns:a16="http://schemas.microsoft.com/office/drawing/2014/main" id="{0F92884A-A23C-584E-A6C6-73F64F04A71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2" name="Abgerundetes Rechteck 261">
                <a:extLst>
                  <a:ext uri="{FF2B5EF4-FFF2-40B4-BE49-F238E27FC236}">
                    <a16:creationId xmlns:a16="http://schemas.microsoft.com/office/drawing/2014/main" id="{61758692-6209-B845-A0AE-D245C1EA7F6F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Abgerundetes Rechteck 262">
                <a:extLst>
                  <a:ext uri="{FF2B5EF4-FFF2-40B4-BE49-F238E27FC236}">
                    <a16:creationId xmlns:a16="http://schemas.microsoft.com/office/drawing/2014/main" id="{E680EAFA-0586-764F-B20D-FF535BF87244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1D3E206-D7E8-A141-A195-6932926202E7}"/>
              </a:ext>
            </a:extLst>
          </p:cNvPr>
          <p:cNvGrpSpPr/>
          <p:nvPr/>
        </p:nvGrpSpPr>
        <p:grpSpPr>
          <a:xfrm>
            <a:off x="4593715" y="2758116"/>
            <a:ext cx="1494831" cy="882996"/>
            <a:chOff x="1170009" y="2751889"/>
            <a:chExt cx="1494831" cy="882996"/>
          </a:xfrm>
        </p:grpSpPr>
        <p:grpSp>
          <p:nvGrpSpPr>
            <p:cNvPr id="284" name="Gruppieren 283">
              <a:extLst>
                <a:ext uri="{FF2B5EF4-FFF2-40B4-BE49-F238E27FC236}">
                  <a16:creationId xmlns:a16="http://schemas.microsoft.com/office/drawing/2014/main" id="{6A6F5B51-BF5B-B14C-88A2-754DAC87ABEA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50" name="Textfeld 349">
                <a:extLst>
                  <a:ext uri="{FF2B5EF4-FFF2-40B4-BE49-F238E27FC236}">
                    <a16:creationId xmlns:a16="http://schemas.microsoft.com/office/drawing/2014/main" id="{E5EBDB80-3D6A-7440-B52C-72947239378F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73" name="Abgerundetes Rechteck 372">
                <a:extLst>
                  <a:ext uri="{FF2B5EF4-FFF2-40B4-BE49-F238E27FC236}">
                    <a16:creationId xmlns:a16="http://schemas.microsoft.com/office/drawing/2014/main" id="{A6C03282-BFA4-B94E-8B77-8AB04915214A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Abgerundetes Rechteck 373">
                <a:extLst>
                  <a:ext uri="{FF2B5EF4-FFF2-40B4-BE49-F238E27FC236}">
                    <a16:creationId xmlns:a16="http://schemas.microsoft.com/office/drawing/2014/main" id="{A48A0198-D33B-834A-8423-36182F96F5E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5" name="Gruppieren 284">
              <a:extLst>
                <a:ext uri="{FF2B5EF4-FFF2-40B4-BE49-F238E27FC236}">
                  <a16:creationId xmlns:a16="http://schemas.microsoft.com/office/drawing/2014/main" id="{C3D1F5D5-E7DA-9342-89F6-0B11A35FF388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33" name="Textfeld 332">
                <a:extLst>
                  <a:ext uri="{FF2B5EF4-FFF2-40B4-BE49-F238E27FC236}">
                    <a16:creationId xmlns:a16="http://schemas.microsoft.com/office/drawing/2014/main" id="{43332F7C-007F-5445-9EA4-ADCFA36F1CE0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4" name="Abgerundetes Rechteck 333">
                <a:extLst>
                  <a:ext uri="{FF2B5EF4-FFF2-40B4-BE49-F238E27FC236}">
                    <a16:creationId xmlns:a16="http://schemas.microsoft.com/office/drawing/2014/main" id="{5AD64D65-D63A-554E-8C0B-4C99C12CEC1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Abgerundetes Rechteck 343">
                <a:extLst>
                  <a:ext uri="{FF2B5EF4-FFF2-40B4-BE49-F238E27FC236}">
                    <a16:creationId xmlns:a16="http://schemas.microsoft.com/office/drawing/2014/main" id="{EAAE43C5-0707-7F49-86CC-5CF1337B25A5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ADFE1BA6-BBFA-D247-A849-8D4456F85BF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24" name="Textfeld 323">
                <a:extLst>
                  <a:ext uri="{FF2B5EF4-FFF2-40B4-BE49-F238E27FC236}">
                    <a16:creationId xmlns:a16="http://schemas.microsoft.com/office/drawing/2014/main" id="{3684B0DA-9B62-9C43-B7F9-E76D53A0C48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1" name="Abgerundetes Rechteck 330">
                <a:extLst>
                  <a:ext uri="{FF2B5EF4-FFF2-40B4-BE49-F238E27FC236}">
                    <a16:creationId xmlns:a16="http://schemas.microsoft.com/office/drawing/2014/main" id="{5A5A113C-EBB4-7844-AAD6-2D605CD6DE09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Abgerundetes Rechteck 331">
                <a:extLst>
                  <a:ext uri="{FF2B5EF4-FFF2-40B4-BE49-F238E27FC236}">
                    <a16:creationId xmlns:a16="http://schemas.microsoft.com/office/drawing/2014/main" id="{536B9798-B11F-1143-BC9A-2F286F91183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95B47F26-2D2B-2349-BC97-7983604C794B}"/>
              </a:ext>
            </a:extLst>
          </p:cNvPr>
          <p:cNvGrpSpPr/>
          <p:nvPr/>
        </p:nvGrpSpPr>
        <p:grpSpPr>
          <a:xfrm>
            <a:off x="6305273" y="2758116"/>
            <a:ext cx="1494831" cy="882996"/>
            <a:chOff x="1170009" y="2751889"/>
            <a:chExt cx="1494831" cy="882996"/>
          </a:xfrm>
        </p:grpSpPr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025B1F3E-0F2C-BA42-BF47-9FFF46F8D9F6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92" name="Textfeld 391">
                <a:extLst>
                  <a:ext uri="{FF2B5EF4-FFF2-40B4-BE49-F238E27FC236}">
                    <a16:creationId xmlns:a16="http://schemas.microsoft.com/office/drawing/2014/main" id="{0A07C51D-0CB5-4845-A6AA-30011A62634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93" name="Abgerundetes Rechteck 392">
                <a:extLst>
                  <a:ext uri="{FF2B5EF4-FFF2-40B4-BE49-F238E27FC236}">
                    <a16:creationId xmlns:a16="http://schemas.microsoft.com/office/drawing/2014/main" id="{0808DA5F-5F02-A143-983D-7AEF257EC4A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4" name="Abgerundetes Rechteck 393">
                <a:extLst>
                  <a:ext uri="{FF2B5EF4-FFF2-40B4-BE49-F238E27FC236}">
                    <a16:creationId xmlns:a16="http://schemas.microsoft.com/office/drawing/2014/main" id="{6875950F-BFF8-1543-A00F-D5FF0676DAB1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8BA89D09-5D9C-8240-A06F-55DBE6E4A88D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6677B312-8B69-714F-8E4E-C5EB2BD55C2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9" name="Abgerundetes Rechteck 388">
                <a:extLst>
                  <a:ext uri="{FF2B5EF4-FFF2-40B4-BE49-F238E27FC236}">
                    <a16:creationId xmlns:a16="http://schemas.microsoft.com/office/drawing/2014/main" id="{D7DA673A-F072-DA49-968D-5B0744FF7C5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1" name="Abgerundetes Rechteck 390">
                <a:extLst>
                  <a:ext uri="{FF2B5EF4-FFF2-40B4-BE49-F238E27FC236}">
                    <a16:creationId xmlns:a16="http://schemas.microsoft.com/office/drawing/2014/main" id="{5C0548CB-942C-C542-95B4-3EDD2EE1C477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A5481626-21B8-1042-A3E0-7BD158BB30C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81" name="Textfeld 380">
                <a:extLst>
                  <a:ext uri="{FF2B5EF4-FFF2-40B4-BE49-F238E27FC236}">
                    <a16:creationId xmlns:a16="http://schemas.microsoft.com/office/drawing/2014/main" id="{E24ADA33-22C1-D94E-9D37-82DEF85398F5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4" name="Abgerundetes Rechteck 383">
                <a:extLst>
                  <a:ext uri="{FF2B5EF4-FFF2-40B4-BE49-F238E27FC236}">
                    <a16:creationId xmlns:a16="http://schemas.microsoft.com/office/drawing/2014/main" id="{11AD625D-A618-0E47-8B7D-00DD44F48A8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Abgerundetes Rechteck 386">
                <a:extLst>
                  <a:ext uri="{FF2B5EF4-FFF2-40B4-BE49-F238E27FC236}">
                    <a16:creationId xmlns:a16="http://schemas.microsoft.com/office/drawing/2014/main" id="{8BEECECC-71F9-7F44-A2BA-7A2D235C5312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93009A75-1091-9D48-AFDB-CAFAA1A2C692}"/>
              </a:ext>
            </a:extLst>
          </p:cNvPr>
          <p:cNvGrpSpPr/>
          <p:nvPr/>
        </p:nvGrpSpPr>
        <p:grpSpPr>
          <a:xfrm>
            <a:off x="8016831" y="2758116"/>
            <a:ext cx="1494831" cy="882996"/>
            <a:chOff x="1170009" y="2751889"/>
            <a:chExt cx="1494831" cy="882996"/>
          </a:xfrm>
        </p:grpSpPr>
        <p:grpSp>
          <p:nvGrpSpPr>
            <p:cNvPr id="401" name="Gruppieren 400">
              <a:extLst>
                <a:ext uri="{FF2B5EF4-FFF2-40B4-BE49-F238E27FC236}">
                  <a16:creationId xmlns:a16="http://schemas.microsoft.com/office/drawing/2014/main" id="{AB4930A6-353B-0246-9DD7-47BC29415BB8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427" name="Textfeld 426">
                <a:extLst>
                  <a:ext uri="{FF2B5EF4-FFF2-40B4-BE49-F238E27FC236}">
                    <a16:creationId xmlns:a16="http://schemas.microsoft.com/office/drawing/2014/main" id="{4C830D3B-F98C-EE44-A70F-3E2A38689EEC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28" name="Abgerundetes Rechteck 427">
                <a:extLst>
                  <a:ext uri="{FF2B5EF4-FFF2-40B4-BE49-F238E27FC236}">
                    <a16:creationId xmlns:a16="http://schemas.microsoft.com/office/drawing/2014/main" id="{9A0FED98-F6FF-1041-8B50-390DF7D6F19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Abgerundetes Rechteck 428">
                <a:extLst>
                  <a:ext uri="{FF2B5EF4-FFF2-40B4-BE49-F238E27FC236}">
                    <a16:creationId xmlns:a16="http://schemas.microsoft.com/office/drawing/2014/main" id="{0A8561EB-4110-F440-AD16-D6DD7C8928B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3" name="Gruppieren 402">
              <a:extLst>
                <a:ext uri="{FF2B5EF4-FFF2-40B4-BE49-F238E27FC236}">
                  <a16:creationId xmlns:a16="http://schemas.microsoft.com/office/drawing/2014/main" id="{4F4E5DF2-C0D4-3A49-BEAE-B6C75F6CE769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414" name="Textfeld 413">
                <a:extLst>
                  <a:ext uri="{FF2B5EF4-FFF2-40B4-BE49-F238E27FC236}">
                    <a16:creationId xmlns:a16="http://schemas.microsoft.com/office/drawing/2014/main" id="{CDE304A4-83B5-C747-BEBB-936CF4B30218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16" name="Abgerundetes Rechteck 415">
                <a:extLst>
                  <a:ext uri="{FF2B5EF4-FFF2-40B4-BE49-F238E27FC236}">
                    <a16:creationId xmlns:a16="http://schemas.microsoft.com/office/drawing/2014/main" id="{54B41F76-51F0-1F43-A1AF-20387D40595C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Abgerundetes Rechteck 423">
                <a:extLst>
                  <a:ext uri="{FF2B5EF4-FFF2-40B4-BE49-F238E27FC236}">
                    <a16:creationId xmlns:a16="http://schemas.microsoft.com/office/drawing/2014/main" id="{4643676E-AAF7-0540-92C7-140D44AD0EAC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5" name="Gruppieren 404">
              <a:extLst>
                <a:ext uri="{FF2B5EF4-FFF2-40B4-BE49-F238E27FC236}">
                  <a16:creationId xmlns:a16="http://schemas.microsoft.com/office/drawing/2014/main" id="{5BDC3612-9FFB-1D4A-8249-180FF0C02825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407" name="Textfeld 406">
                <a:extLst>
                  <a:ext uri="{FF2B5EF4-FFF2-40B4-BE49-F238E27FC236}">
                    <a16:creationId xmlns:a16="http://schemas.microsoft.com/office/drawing/2014/main" id="{FB518065-7358-C548-8AC8-9D747509C9F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09" name="Abgerundetes Rechteck 408">
                <a:extLst>
                  <a:ext uri="{FF2B5EF4-FFF2-40B4-BE49-F238E27FC236}">
                    <a16:creationId xmlns:a16="http://schemas.microsoft.com/office/drawing/2014/main" id="{8DFC0995-7874-6B44-9CE8-CCA20FA1614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Abgerundetes Rechteck 410">
                <a:extLst>
                  <a:ext uri="{FF2B5EF4-FFF2-40B4-BE49-F238E27FC236}">
                    <a16:creationId xmlns:a16="http://schemas.microsoft.com/office/drawing/2014/main" id="{ECB59E02-5E45-B040-952C-A0AFE26EFE9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EF7F314-D44C-C949-B84A-1F6F4AC6A89E}"/>
              </a:ext>
            </a:extLst>
          </p:cNvPr>
          <p:cNvGrpSpPr/>
          <p:nvPr/>
        </p:nvGrpSpPr>
        <p:grpSpPr>
          <a:xfrm>
            <a:off x="1170009" y="2751889"/>
            <a:ext cx="418151" cy="1354322"/>
            <a:chOff x="1170009" y="2751889"/>
            <a:chExt cx="418151" cy="135432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642FAEA-0691-4B48-9A2B-0E7DC1CB1E35}"/>
                </a:ext>
              </a:extLst>
            </p:cNvPr>
            <p:cNvSpPr txBox="1"/>
            <p:nvPr/>
          </p:nvSpPr>
          <p:spPr>
            <a:xfrm>
              <a:off x="1194610" y="3061115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AB61C737-400A-894C-A0B3-924005992B02}"/>
                </a:ext>
              </a:extLst>
            </p:cNvPr>
            <p:cNvSpPr/>
            <p:nvPr/>
          </p:nvSpPr>
          <p:spPr>
            <a:xfrm>
              <a:off x="1177961" y="275188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Abgerundetes Rechteck 35">
              <a:extLst>
                <a:ext uri="{FF2B5EF4-FFF2-40B4-BE49-F238E27FC236}">
                  <a16:creationId xmlns:a16="http://schemas.microsoft.com/office/drawing/2014/main" id="{8B5EAD46-0001-EE40-AFBE-C2809F779BB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Abgerundetes Rechteck 159">
              <a:extLst>
                <a:ext uri="{FF2B5EF4-FFF2-40B4-BE49-F238E27FC236}">
                  <a16:creationId xmlns:a16="http://schemas.microsoft.com/office/drawing/2014/main" id="{8AD66216-BD99-A942-97B5-BF6AA3D576B4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1" name="Abgerundetes Rechteck 160">
            <a:extLst>
              <a:ext uri="{FF2B5EF4-FFF2-40B4-BE49-F238E27FC236}">
                <a16:creationId xmlns:a16="http://schemas.microsoft.com/office/drawing/2014/main" id="{987DA679-02EE-5A40-A3AA-25172915CCAD}"/>
              </a:ext>
            </a:extLst>
          </p:cNvPr>
          <p:cNvSpPr/>
          <p:nvPr/>
        </p:nvSpPr>
        <p:spPr>
          <a:xfrm>
            <a:off x="1706551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B4912EDB-F621-AE45-955E-440C7AF23281}"/>
              </a:ext>
            </a:extLst>
          </p:cNvPr>
          <p:cNvSpPr/>
          <p:nvPr/>
        </p:nvSpPr>
        <p:spPr>
          <a:xfrm>
            <a:off x="2233138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303D0C-3EFD-134F-BAA5-C817B3F186BE}"/>
              </a:ext>
            </a:extLst>
          </p:cNvPr>
          <p:cNvSpPr txBox="1"/>
          <p:nvPr/>
        </p:nvSpPr>
        <p:spPr>
          <a:xfrm>
            <a:off x="333732" y="3827326"/>
            <a:ext cx="718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Minuten</a:t>
            </a:r>
          </a:p>
        </p:txBody>
      </p: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8565A050-B83B-D74E-A6E0-7609D26EAB30}"/>
              </a:ext>
            </a:extLst>
          </p:cNvPr>
          <p:cNvGrpSpPr/>
          <p:nvPr/>
        </p:nvGrpSpPr>
        <p:grpSpPr>
          <a:xfrm>
            <a:off x="2878933" y="3818656"/>
            <a:ext cx="1469094" cy="286503"/>
            <a:chOff x="1174243" y="3819708"/>
            <a:chExt cx="1469094" cy="286503"/>
          </a:xfrm>
        </p:grpSpPr>
        <p:sp>
          <p:nvSpPr>
            <p:cNvPr id="167" name="Abgerundetes Rechteck 166">
              <a:extLst>
                <a:ext uri="{FF2B5EF4-FFF2-40B4-BE49-F238E27FC236}">
                  <a16:creationId xmlns:a16="http://schemas.microsoft.com/office/drawing/2014/main" id="{41605C99-51E5-1148-9A61-ABBA9643F613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Abgerundetes Rechteck 167">
              <a:extLst>
                <a:ext uri="{FF2B5EF4-FFF2-40B4-BE49-F238E27FC236}">
                  <a16:creationId xmlns:a16="http://schemas.microsoft.com/office/drawing/2014/main" id="{5B236526-1FDE-5945-824C-174B05596C40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Abgerundetes Rechteck 168">
              <a:extLst>
                <a:ext uri="{FF2B5EF4-FFF2-40B4-BE49-F238E27FC236}">
                  <a16:creationId xmlns:a16="http://schemas.microsoft.com/office/drawing/2014/main" id="{A34A36AC-8214-FC4B-A463-E4937AB05666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802C16DB-5F69-7745-B4FF-4A41B69C5234}"/>
              </a:ext>
            </a:extLst>
          </p:cNvPr>
          <p:cNvGrpSpPr/>
          <p:nvPr/>
        </p:nvGrpSpPr>
        <p:grpSpPr>
          <a:xfrm>
            <a:off x="4592771" y="3817604"/>
            <a:ext cx="1469094" cy="286503"/>
            <a:chOff x="1174243" y="3819708"/>
            <a:chExt cx="1469094" cy="286503"/>
          </a:xfrm>
        </p:grpSpPr>
        <p:sp>
          <p:nvSpPr>
            <p:cNvPr id="171" name="Abgerundetes Rechteck 170">
              <a:extLst>
                <a:ext uri="{FF2B5EF4-FFF2-40B4-BE49-F238E27FC236}">
                  <a16:creationId xmlns:a16="http://schemas.microsoft.com/office/drawing/2014/main" id="{B5DD44F2-A764-BF46-B7DD-4B50428FE12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Abgerundetes Rechteck 171">
              <a:extLst>
                <a:ext uri="{FF2B5EF4-FFF2-40B4-BE49-F238E27FC236}">
                  <a16:creationId xmlns:a16="http://schemas.microsoft.com/office/drawing/2014/main" id="{B8C585DB-84EE-654E-A6A2-19D96FFABBAB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Abgerundetes Rechteck 172">
              <a:extLst>
                <a:ext uri="{FF2B5EF4-FFF2-40B4-BE49-F238E27FC236}">
                  <a16:creationId xmlns:a16="http://schemas.microsoft.com/office/drawing/2014/main" id="{6CFC0A97-2793-714C-BA26-AD6FEB9B94BF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BF6F9B23-5757-4040-B10E-7DF83ED41B69}"/>
              </a:ext>
            </a:extLst>
          </p:cNvPr>
          <p:cNvGrpSpPr/>
          <p:nvPr/>
        </p:nvGrpSpPr>
        <p:grpSpPr>
          <a:xfrm>
            <a:off x="6306609" y="3816552"/>
            <a:ext cx="1469094" cy="286503"/>
            <a:chOff x="1174243" y="3819708"/>
            <a:chExt cx="1469094" cy="286503"/>
          </a:xfrm>
        </p:grpSpPr>
        <p:sp>
          <p:nvSpPr>
            <p:cNvPr id="175" name="Abgerundetes Rechteck 174">
              <a:extLst>
                <a:ext uri="{FF2B5EF4-FFF2-40B4-BE49-F238E27FC236}">
                  <a16:creationId xmlns:a16="http://schemas.microsoft.com/office/drawing/2014/main" id="{93C59BBF-9D22-A845-93AC-9D095967B8C8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Abgerundetes Rechteck 175">
              <a:extLst>
                <a:ext uri="{FF2B5EF4-FFF2-40B4-BE49-F238E27FC236}">
                  <a16:creationId xmlns:a16="http://schemas.microsoft.com/office/drawing/2014/main" id="{5F715691-47DF-2B43-B1AF-B7F9864C4F51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Abgerundetes Rechteck 176">
              <a:extLst>
                <a:ext uri="{FF2B5EF4-FFF2-40B4-BE49-F238E27FC236}">
                  <a16:creationId xmlns:a16="http://schemas.microsoft.com/office/drawing/2014/main" id="{BB0E3B14-D0D0-4A48-8CAC-531B764E18D4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CC5433-F968-954B-AC7D-56B0AC11CDB1}"/>
              </a:ext>
            </a:extLst>
          </p:cNvPr>
          <p:cNvGrpSpPr/>
          <p:nvPr/>
        </p:nvGrpSpPr>
        <p:grpSpPr>
          <a:xfrm>
            <a:off x="8005898" y="3820945"/>
            <a:ext cx="1469094" cy="286503"/>
            <a:chOff x="1174243" y="3819708"/>
            <a:chExt cx="1469094" cy="286503"/>
          </a:xfrm>
        </p:grpSpPr>
        <p:sp>
          <p:nvSpPr>
            <p:cNvPr id="179" name="Abgerundetes Rechteck 178">
              <a:extLst>
                <a:ext uri="{FF2B5EF4-FFF2-40B4-BE49-F238E27FC236}">
                  <a16:creationId xmlns:a16="http://schemas.microsoft.com/office/drawing/2014/main" id="{48D97B73-2A1F-D54C-8067-02612A2C6D1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Abgerundetes Rechteck 179">
              <a:extLst>
                <a:ext uri="{FF2B5EF4-FFF2-40B4-BE49-F238E27FC236}">
                  <a16:creationId xmlns:a16="http://schemas.microsoft.com/office/drawing/2014/main" id="{FB0B442C-7254-3541-A2E5-3A39DD85B695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Abgerundetes Rechteck 180">
              <a:extLst>
                <a:ext uri="{FF2B5EF4-FFF2-40B4-BE49-F238E27FC236}">
                  <a16:creationId xmlns:a16="http://schemas.microsoft.com/office/drawing/2014/main" id="{E6C35F48-BE45-804D-B10F-679422FA857C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1D37A5F-6EF1-6042-968D-312228CB8EAA}"/>
              </a:ext>
            </a:extLst>
          </p:cNvPr>
          <p:cNvGrpSpPr/>
          <p:nvPr/>
        </p:nvGrpSpPr>
        <p:grpSpPr>
          <a:xfrm>
            <a:off x="7701656" y="5470409"/>
            <a:ext cx="360996" cy="900376"/>
            <a:chOff x="1103414" y="2752572"/>
            <a:chExt cx="522216" cy="1302483"/>
          </a:xfrm>
        </p:grpSpPr>
        <p:sp>
          <p:nvSpPr>
            <p:cNvPr id="185" name="Textfeld 184">
              <a:extLst>
                <a:ext uri="{FF2B5EF4-FFF2-40B4-BE49-F238E27FC236}">
                  <a16:creationId xmlns:a16="http://schemas.microsoft.com/office/drawing/2014/main" id="{3D860157-5A57-6A43-8EDD-CD2DC4DCF212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86" name="Abgerundetes Rechteck 185">
              <a:extLst>
                <a:ext uri="{FF2B5EF4-FFF2-40B4-BE49-F238E27FC236}">
                  <a16:creationId xmlns:a16="http://schemas.microsoft.com/office/drawing/2014/main" id="{2A8730FB-E5B7-0043-8A07-42E41D8FF22B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Abgerundetes Rechteck 186">
              <a:extLst>
                <a:ext uri="{FF2B5EF4-FFF2-40B4-BE49-F238E27FC236}">
                  <a16:creationId xmlns:a16="http://schemas.microsoft.com/office/drawing/2014/main" id="{803924B2-7611-9E4E-A984-AA3D0E838BE1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Abgerundetes Rechteck 187">
              <a:extLst>
                <a:ext uri="{FF2B5EF4-FFF2-40B4-BE49-F238E27FC236}">
                  <a16:creationId xmlns:a16="http://schemas.microsoft.com/office/drawing/2014/main" id="{A11B13B5-F532-4244-AD3C-2725B102F722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9" name="Textfeld 188">
            <a:extLst>
              <a:ext uri="{FF2B5EF4-FFF2-40B4-BE49-F238E27FC236}">
                <a16:creationId xmlns:a16="http://schemas.microsoft.com/office/drawing/2014/main" id="{7ACDC974-C774-5D40-B4D4-F19F3A30D901}"/>
              </a:ext>
            </a:extLst>
          </p:cNvPr>
          <p:cNvSpPr txBox="1"/>
          <p:nvPr/>
        </p:nvSpPr>
        <p:spPr>
          <a:xfrm>
            <a:off x="7731951" y="615585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190" name="Gerade Verbindung 189">
            <a:extLst>
              <a:ext uri="{FF2B5EF4-FFF2-40B4-BE49-F238E27FC236}">
                <a16:creationId xmlns:a16="http://schemas.microsoft.com/office/drawing/2014/main" id="{77A68C79-60A0-2141-BD34-95ED487D19B7}"/>
              </a:ext>
            </a:extLst>
          </p:cNvPr>
          <p:cNvCxnSpPr>
            <a:cxnSpLocks/>
          </p:cNvCxnSpPr>
          <p:nvPr/>
        </p:nvCxnSpPr>
        <p:spPr>
          <a:xfrm flipH="1">
            <a:off x="7656733" y="6136724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feld 192">
            <a:extLst>
              <a:ext uri="{FF2B5EF4-FFF2-40B4-BE49-F238E27FC236}">
                <a16:creationId xmlns:a16="http://schemas.microsoft.com/office/drawing/2014/main" id="{1EB0A256-A4F2-5E41-A3A1-9AB206E4AFD4}"/>
              </a:ext>
            </a:extLst>
          </p:cNvPr>
          <p:cNvSpPr txBox="1"/>
          <p:nvPr/>
        </p:nvSpPr>
        <p:spPr>
          <a:xfrm>
            <a:off x="8753593" y="5461531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16:00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3349EA5A-6CC1-B044-8E1A-62CB1CB3871A}"/>
              </a:ext>
            </a:extLst>
          </p:cNvPr>
          <p:cNvSpPr txBox="1"/>
          <p:nvPr/>
        </p:nvSpPr>
        <p:spPr>
          <a:xfrm>
            <a:off x="8768672" y="5881589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18:15</a:t>
            </a:r>
          </a:p>
        </p:txBody>
      </p: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3FA51DC0-6057-7948-9575-993C8502B34A}"/>
              </a:ext>
            </a:extLst>
          </p:cNvPr>
          <p:cNvGrpSpPr/>
          <p:nvPr/>
        </p:nvGrpSpPr>
        <p:grpSpPr>
          <a:xfrm>
            <a:off x="8778235" y="5469737"/>
            <a:ext cx="360996" cy="900376"/>
            <a:chOff x="1103414" y="2752572"/>
            <a:chExt cx="522216" cy="1302483"/>
          </a:xfrm>
        </p:grpSpPr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CF4634B5-26FB-2044-B059-E1FD942EBE2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97" name="Abgerundetes Rechteck 196">
              <a:extLst>
                <a:ext uri="{FF2B5EF4-FFF2-40B4-BE49-F238E27FC236}">
                  <a16:creationId xmlns:a16="http://schemas.microsoft.com/office/drawing/2014/main" id="{5AE1B645-1C4B-8742-9D7E-81CFEC3479C5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Abgerundetes Rechteck 197">
              <a:extLst>
                <a:ext uri="{FF2B5EF4-FFF2-40B4-BE49-F238E27FC236}">
                  <a16:creationId xmlns:a16="http://schemas.microsoft.com/office/drawing/2014/main" id="{0F8BC5A1-6D24-0041-9ADD-599EB3D80328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Abgerundetes Rechteck 198">
              <a:extLst>
                <a:ext uri="{FF2B5EF4-FFF2-40B4-BE49-F238E27FC236}">
                  <a16:creationId xmlns:a16="http://schemas.microsoft.com/office/drawing/2014/main" id="{4677C2E4-1EDF-5541-BFD4-DB1BAA4C0F90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0" name="Textfeld 199">
            <a:extLst>
              <a:ext uri="{FF2B5EF4-FFF2-40B4-BE49-F238E27FC236}">
                <a16:creationId xmlns:a16="http://schemas.microsoft.com/office/drawing/2014/main" id="{60562CF7-FE65-8F44-9101-6DF469611293}"/>
              </a:ext>
            </a:extLst>
          </p:cNvPr>
          <p:cNvSpPr txBox="1"/>
          <p:nvPr/>
        </p:nvSpPr>
        <p:spPr>
          <a:xfrm>
            <a:off x="8767519" y="614563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135</a:t>
            </a:r>
          </a:p>
        </p:txBody>
      </p:sp>
      <p:cxnSp>
        <p:nvCxnSpPr>
          <p:cNvPr id="201" name="Gerade Verbindung 200">
            <a:extLst>
              <a:ext uri="{FF2B5EF4-FFF2-40B4-BE49-F238E27FC236}">
                <a16:creationId xmlns:a16="http://schemas.microsoft.com/office/drawing/2014/main" id="{01886EC1-CDA5-6E48-B1F4-520EFB6D7E94}"/>
              </a:ext>
            </a:extLst>
          </p:cNvPr>
          <p:cNvCxnSpPr>
            <a:cxnSpLocks/>
          </p:cNvCxnSpPr>
          <p:nvPr/>
        </p:nvCxnSpPr>
        <p:spPr>
          <a:xfrm flipH="1">
            <a:off x="8733312" y="6136052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>
            <a:extLst>
              <a:ext uri="{FF2B5EF4-FFF2-40B4-BE49-F238E27FC236}">
                <a16:creationId xmlns:a16="http://schemas.microsoft.com/office/drawing/2014/main" id="{2FE7B899-1997-804C-8130-11ABF64145DB}"/>
              </a:ext>
            </a:extLst>
          </p:cNvPr>
          <p:cNvSpPr txBox="1"/>
          <p:nvPr/>
        </p:nvSpPr>
        <p:spPr>
          <a:xfrm>
            <a:off x="7109381" y="6144724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Minuten</a:t>
            </a:r>
          </a:p>
        </p:txBody>
      </p:sp>
      <p:sp>
        <p:nvSpPr>
          <p:cNvPr id="203" name="Textfeld 202">
            <a:extLst>
              <a:ext uri="{FF2B5EF4-FFF2-40B4-BE49-F238E27FC236}">
                <a16:creationId xmlns:a16="http://schemas.microsoft.com/office/drawing/2014/main" id="{1C874E18-4059-464E-B7F0-CCBC6BB0DCD1}"/>
              </a:ext>
            </a:extLst>
          </p:cNvPr>
          <p:cNvSpPr txBox="1"/>
          <p:nvPr/>
        </p:nvSpPr>
        <p:spPr>
          <a:xfrm>
            <a:off x="8224284" y="5461837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11:00</a:t>
            </a:r>
          </a:p>
        </p:txBody>
      </p:sp>
      <p:sp>
        <p:nvSpPr>
          <p:cNvPr id="204" name="Textfeld 203">
            <a:extLst>
              <a:ext uri="{FF2B5EF4-FFF2-40B4-BE49-F238E27FC236}">
                <a16:creationId xmlns:a16="http://schemas.microsoft.com/office/drawing/2014/main" id="{205079A9-D16E-4C4C-BEEF-A486DC9A62BA}"/>
              </a:ext>
            </a:extLst>
          </p:cNvPr>
          <p:cNvSpPr txBox="1"/>
          <p:nvPr/>
        </p:nvSpPr>
        <p:spPr>
          <a:xfrm>
            <a:off x="8219927" y="588561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13:00</a:t>
            </a:r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C4B12735-5630-3B42-9C1C-B6B9B1EA8FA5}"/>
              </a:ext>
            </a:extLst>
          </p:cNvPr>
          <p:cNvGrpSpPr/>
          <p:nvPr/>
        </p:nvGrpSpPr>
        <p:grpSpPr>
          <a:xfrm>
            <a:off x="8237659" y="5467071"/>
            <a:ext cx="360996" cy="900376"/>
            <a:chOff x="1103414" y="2752572"/>
            <a:chExt cx="522216" cy="1302483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09DBD891-35CC-494C-AF27-860148F9886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207" name="Abgerundetes Rechteck 206">
              <a:extLst>
                <a:ext uri="{FF2B5EF4-FFF2-40B4-BE49-F238E27FC236}">
                  <a16:creationId xmlns:a16="http://schemas.microsoft.com/office/drawing/2014/main" id="{92647BE2-C57B-5541-A15C-734C23378AE7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Abgerundetes Rechteck 207">
              <a:extLst>
                <a:ext uri="{FF2B5EF4-FFF2-40B4-BE49-F238E27FC236}">
                  <a16:creationId xmlns:a16="http://schemas.microsoft.com/office/drawing/2014/main" id="{3D9C78A6-9151-A245-B450-4C62F760832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Abgerundetes Rechteck 208">
              <a:extLst>
                <a:ext uri="{FF2B5EF4-FFF2-40B4-BE49-F238E27FC236}">
                  <a16:creationId xmlns:a16="http://schemas.microsoft.com/office/drawing/2014/main" id="{4D78DFB7-C9C9-2043-AAC0-6AF03C0E1475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0" name="Textfeld 209">
            <a:extLst>
              <a:ext uri="{FF2B5EF4-FFF2-40B4-BE49-F238E27FC236}">
                <a16:creationId xmlns:a16="http://schemas.microsoft.com/office/drawing/2014/main" id="{7312AF62-613F-284B-A6D0-EDD1638F3962}"/>
              </a:ext>
            </a:extLst>
          </p:cNvPr>
          <p:cNvSpPr txBox="1"/>
          <p:nvPr/>
        </p:nvSpPr>
        <p:spPr>
          <a:xfrm>
            <a:off x="8245094" y="615251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120</a:t>
            </a:r>
          </a:p>
        </p:txBody>
      </p:sp>
      <p:cxnSp>
        <p:nvCxnSpPr>
          <p:cNvPr id="211" name="Gerade Verbindung 210">
            <a:extLst>
              <a:ext uri="{FF2B5EF4-FFF2-40B4-BE49-F238E27FC236}">
                <a16:creationId xmlns:a16="http://schemas.microsoft.com/office/drawing/2014/main" id="{9748D759-9C79-894D-9C1B-B0806FFB8841}"/>
              </a:ext>
            </a:extLst>
          </p:cNvPr>
          <p:cNvCxnSpPr>
            <a:cxnSpLocks/>
          </p:cNvCxnSpPr>
          <p:nvPr/>
        </p:nvCxnSpPr>
        <p:spPr>
          <a:xfrm flipH="1">
            <a:off x="8192736" y="6133386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Abgerundetes Rechteck 211">
            <a:extLst>
              <a:ext uri="{FF2B5EF4-FFF2-40B4-BE49-F238E27FC236}">
                <a16:creationId xmlns:a16="http://schemas.microsoft.com/office/drawing/2014/main" id="{42BED97A-6AD4-AB49-8530-C1DB220F5013}"/>
              </a:ext>
            </a:extLst>
          </p:cNvPr>
          <p:cNvSpPr/>
          <p:nvPr/>
        </p:nvSpPr>
        <p:spPr>
          <a:xfrm>
            <a:off x="4291087" y="4417065"/>
            <a:ext cx="871493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Textfeld 212">
            <a:extLst>
              <a:ext uri="{FF2B5EF4-FFF2-40B4-BE49-F238E27FC236}">
                <a16:creationId xmlns:a16="http://schemas.microsoft.com/office/drawing/2014/main" id="{1172E022-E50F-C14F-AAB7-E6CA2D683F3E}"/>
              </a:ext>
            </a:extLst>
          </p:cNvPr>
          <p:cNvSpPr txBox="1"/>
          <p:nvPr/>
        </p:nvSpPr>
        <p:spPr>
          <a:xfrm>
            <a:off x="5219917" y="4505579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214" name="Abgerundetes Rechteck 213">
            <a:extLst>
              <a:ext uri="{FF2B5EF4-FFF2-40B4-BE49-F238E27FC236}">
                <a16:creationId xmlns:a16="http://schemas.microsoft.com/office/drawing/2014/main" id="{FE2D36AF-9541-3C4E-A687-B1D08B485A59}"/>
              </a:ext>
            </a:extLst>
          </p:cNvPr>
          <p:cNvSpPr/>
          <p:nvPr/>
        </p:nvSpPr>
        <p:spPr>
          <a:xfrm>
            <a:off x="6639828" y="4416577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6" name="Textfeld 215">
            <a:extLst>
              <a:ext uri="{FF2B5EF4-FFF2-40B4-BE49-F238E27FC236}">
                <a16:creationId xmlns:a16="http://schemas.microsoft.com/office/drawing/2014/main" id="{B1C5424E-11A8-A441-B06D-2947868947E7}"/>
              </a:ext>
            </a:extLst>
          </p:cNvPr>
          <p:cNvSpPr txBox="1"/>
          <p:nvPr/>
        </p:nvSpPr>
        <p:spPr>
          <a:xfrm>
            <a:off x="7200059" y="4503502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218" name="Abgerundetes Rechteck 217">
            <a:extLst>
              <a:ext uri="{FF2B5EF4-FFF2-40B4-BE49-F238E27FC236}">
                <a16:creationId xmlns:a16="http://schemas.microsoft.com/office/drawing/2014/main" id="{7CD51A67-CFC5-314E-9A17-DFE71E7CFBBB}"/>
              </a:ext>
            </a:extLst>
          </p:cNvPr>
          <p:cNvSpPr/>
          <p:nvPr/>
        </p:nvSpPr>
        <p:spPr>
          <a:xfrm>
            <a:off x="8245160" y="4432810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Textfeld 218">
            <a:extLst>
              <a:ext uri="{FF2B5EF4-FFF2-40B4-BE49-F238E27FC236}">
                <a16:creationId xmlns:a16="http://schemas.microsoft.com/office/drawing/2014/main" id="{F11920EE-05D9-5E44-AD4B-673ACEEFB1C4}"/>
              </a:ext>
            </a:extLst>
          </p:cNvPr>
          <p:cNvSpPr txBox="1"/>
          <p:nvPr/>
        </p:nvSpPr>
        <p:spPr>
          <a:xfrm>
            <a:off x="8836683" y="4503507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7488496A-E041-AC41-97ED-9FF560DB1AFB}"/>
              </a:ext>
            </a:extLst>
          </p:cNvPr>
          <p:cNvSpPr txBox="1"/>
          <p:nvPr/>
        </p:nvSpPr>
        <p:spPr>
          <a:xfrm>
            <a:off x="6044130" y="43818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217" name="Textfeld 19">
            <a:extLst>
              <a:ext uri="{FF2B5EF4-FFF2-40B4-BE49-F238E27FC236}">
                <a16:creationId xmlns:a16="http://schemas.microsoft.com/office/drawing/2014/main" id="{A730F324-4009-4DDC-B53E-92C09C6FCC71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8F0822-B922-4B86-B356-4F1B9ED1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6</a:t>
            </a:fld>
            <a:endParaRPr lang="de-DE"/>
          </a:p>
        </p:txBody>
      </p:sp>
      <p:sp>
        <p:nvSpPr>
          <p:cNvPr id="223" name="Textfeld 222">
            <a:extLst>
              <a:ext uri="{FF2B5EF4-FFF2-40B4-BE49-F238E27FC236}">
                <a16:creationId xmlns:a16="http://schemas.microsoft.com/office/drawing/2014/main" id="{777D619E-2282-49E3-82B6-DFED61173CAF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122254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74EC656-A2F5-6B44-82CA-098E3497E2FE}"/>
              </a:ext>
            </a:extLst>
          </p:cNvPr>
          <p:cNvSpPr/>
          <p:nvPr/>
        </p:nvSpPr>
        <p:spPr>
          <a:xfrm>
            <a:off x="6573486" y="435328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79821"/>
              </p:ext>
            </p:extLst>
          </p:nvPr>
        </p:nvGraphicFramePr>
        <p:xfrm>
          <a:off x="320447" y="399300"/>
          <a:ext cx="9272584" cy="375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Freitag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912410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3650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</a:tbl>
          </a:graphicData>
        </a:graphic>
      </p:graphicFrame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B3C70507-5C4C-F541-B1D2-4B6D3C9D3E86}"/>
              </a:ext>
            </a:extLst>
          </p:cNvPr>
          <p:cNvGrpSpPr/>
          <p:nvPr/>
        </p:nvGrpSpPr>
        <p:grpSpPr>
          <a:xfrm>
            <a:off x="1706552" y="2751889"/>
            <a:ext cx="418151" cy="882734"/>
            <a:chOff x="1413797" y="3966985"/>
            <a:chExt cx="418151" cy="882734"/>
          </a:xfrm>
        </p:grpSpPr>
        <p:sp>
          <p:nvSpPr>
            <p:cNvPr id="229" name="Textfeld 228">
              <a:extLst>
                <a:ext uri="{FF2B5EF4-FFF2-40B4-BE49-F238E27FC236}">
                  <a16:creationId xmlns:a16="http://schemas.microsoft.com/office/drawing/2014/main" id="{E0827993-65C1-1C4D-80FD-77CF8122FD72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0" name="Abgerundetes Rechteck 229">
              <a:extLst>
                <a:ext uri="{FF2B5EF4-FFF2-40B4-BE49-F238E27FC236}">
                  <a16:creationId xmlns:a16="http://schemas.microsoft.com/office/drawing/2014/main" id="{DAA5E0AB-844E-9049-887B-FB17A4461E7B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Abgerundetes Rechteck 230">
              <a:extLst>
                <a:ext uri="{FF2B5EF4-FFF2-40B4-BE49-F238E27FC236}">
                  <a16:creationId xmlns:a16="http://schemas.microsoft.com/office/drawing/2014/main" id="{F1ACCAEF-A0DC-BB49-8423-9DF6D4888110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0AA5DABB-F796-7D42-BB73-41DDF3C4D895}"/>
              </a:ext>
            </a:extLst>
          </p:cNvPr>
          <p:cNvGrpSpPr/>
          <p:nvPr/>
        </p:nvGrpSpPr>
        <p:grpSpPr>
          <a:xfrm>
            <a:off x="2246689" y="2752151"/>
            <a:ext cx="418151" cy="882734"/>
            <a:chOff x="1413797" y="3966985"/>
            <a:chExt cx="418151" cy="882734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0E7589A0-B436-EB4F-B51F-FBF334C20AFD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4" name="Abgerundetes Rechteck 233">
              <a:extLst>
                <a:ext uri="{FF2B5EF4-FFF2-40B4-BE49-F238E27FC236}">
                  <a16:creationId xmlns:a16="http://schemas.microsoft.com/office/drawing/2014/main" id="{FF1A36FB-BCFE-D94C-8023-450B08810678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Abgerundetes Rechteck 234">
              <a:extLst>
                <a:ext uri="{FF2B5EF4-FFF2-40B4-BE49-F238E27FC236}">
                  <a16:creationId xmlns:a16="http://schemas.microsoft.com/office/drawing/2014/main" id="{0F18C4CC-450F-A147-B1AF-EA8FE93CA8F9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2869550" y="4470240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06144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061446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sp>
        <p:nvSpPr>
          <p:cNvPr id="482" name="Textfeld 481">
            <a:extLst>
              <a:ext uri="{FF2B5EF4-FFF2-40B4-BE49-F238E27FC236}">
                <a16:creationId xmlns:a16="http://schemas.microsoft.com/office/drawing/2014/main" id="{B702744A-96DB-7D4C-9278-7A7BA3EB629E}"/>
              </a:ext>
            </a:extLst>
          </p:cNvPr>
          <p:cNvSpPr txBox="1"/>
          <p:nvPr/>
        </p:nvSpPr>
        <p:spPr>
          <a:xfrm>
            <a:off x="7143878" y="5076129"/>
            <a:ext cx="46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Zeit:</a:t>
            </a:r>
          </a:p>
        </p:txBody>
      </p: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34208" y="5469848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Textfeld 496">
            <a:extLst>
              <a:ext uri="{FF2B5EF4-FFF2-40B4-BE49-F238E27FC236}">
                <a16:creationId xmlns:a16="http://schemas.microsoft.com/office/drawing/2014/main" id="{86511A38-BB40-164C-93A9-3A42816A3790}"/>
              </a:ext>
            </a:extLst>
          </p:cNvPr>
          <p:cNvSpPr txBox="1"/>
          <p:nvPr/>
        </p:nvSpPr>
        <p:spPr>
          <a:xfrm>
            <a:off x="7706569" y="5465175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7:00</a:t>
            </a:r>
          </a:p>
        </p:txBody>
      </p:sp>
      <p:sp>
        <p:nvSpPr>
          <p:cNvPr id="498" name="Textfeld 497">
            <a:extLst>
              <a:ext uri="{FF2B5EF4-FFF2-40B4-BE49-F238E27FC236}">
                <a16:creationId xmlns:a16="http://schemas.microsoft.com/office/drawing/2014/main" id="{969B9AD1-BFE3-C64A-B548-379F2215F0BC}"/>
              </a:ext>
            </a:extLst>
          </p:cNvPr>
          <p:cNvSpPr txBox="1"/>
          <p:nvPr/>
        </p:nvSpPr>
        <p:spPr>
          <a:xfrm>
            <a:off x="7702212" y="5888950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7:30</a:t>
            </a:r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09921C1A-7A5F-E949-9EF7-11116FD9BF92}"/>
              </a:ext>
            </a:extLst>
          </p:cNvPr>
          <p:cNvGrpSpPr/>
          <p:nvPr/>
        </p:nvGrpSpPr>
        <p:grpSpPr>
          <a:xfrm>
            <a:off x="2882157" y="2758116"/>
            <a:ext cx="1494831" cy="882996"/>
            <a:chOff x="1170009" y="2751889"/>
            <a:chExt cx="1494831" cy="882996"/>
          </a:xfrm>
        </p:grpSpPr>
        <p:grpSp>
          <p:nvGrpSpPr>
            <p:cNvPr id="258" name="Gruppieren 257">
              <a:extLst>
                <a:ext uri="{FF2B5EF4-FFF2-40B4-BE49-F238E27FC236}">
                  <a16:creationId xmlns:a16="http://schemas.microsoft.com/office/drawing/2014/main" id="{65309A97-3DF6-2F4A-9C5F-9F635D065F6D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267" name="Textfeld 266">
                <a:extLst>
                  <a:ext uri="{FF2B5EF4-FFF2-40B4-BE49-F238E27FC236}">
                    <a16:creationId xmlns:a16="http://schemas.microsoft.com/office/drawing/2014/main" id="{76D59809-266B-4C45-9BD5-0C093EA61507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8" name="Abgerundetes Rechteck 267">
                <a:extLst>
                  <a:ext uri="{FF2B5EF4-FFF2-40B4-BE49-F238E27FC236}">
                    <a16:creationId xmlns:a16="http://schemas.microsoft.com/office/drawing/2014/main" id="{6C42F454-9750-754C-BF1A-9F7FDC39084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Abgerundetes Rechteck 268">
                <a:extLst>
                  <a:ext uri="{FF2B5EF4-FFF2-40B4-BE49-F238E27FC236}">
                    <a16:creationId xmlns:a16="http://schemas.microsoft.com/office/drawing/2014/main" id="{D4AF7C0E-B314-0E46-8EE2-5D2BF31944C8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F0B21B9D-D898-D047-8268-CAB2563C1102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264" name="Textfeld 263">
                <a:extLst>
                  <a:ext uri="{FF2B5EF4-FFF2-40B4-BE49-F238E27FC236}">
                    <a16:creationId xmlns:a16="http://schemas.microsoft.com/office/drawing/2014/main" id="{EAF01C20-DCE7-7142-88A0-3FA601273CC6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5" name="Abgerundetes Rechteck 264">
                <a:extLst>
                  <a:ext uri="{FF2B5EF4-FFF2-40B4-BE49-F238E27FC236}">
                    <a16:creationId xmlns:a16="http://schemas.microsoft.com/office/drawing/2014/main" id="{D22C34D4-4184-0C45-8F87-099A7F706BBE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Abgerundetes Rechteck 265">
                <a:extLst>
                  <a:ext uri="{FF2B5EF4-FFF2-40B4-BE49-F238E27FC236}">
                    <a16:creationId xmlns:a16="http://schemas.microsoft.com/office/drawing/2014/main" id="{B312EAE3-3C50-F941-B868-802A837A816F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259">
              <a:extLst>
                <a:ext uri="{FF2B5EF4-FFF2-40B4-BE49-F238E27FC236}">
                  <a16:creationId xmlns:a16="http://schemas.microsoft.com/office/drawing/2014/main" id="{9800F6D5-FD04-724C-A96B-97ABEE229E5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261" name="Textfeld 260">
                <a:extLst>
                  <a:ext uri="{FF2B5EF4-FFF2-40B4-BE49-F238E27FC236}">
                    <a16:creationId xmlns:a16="http://schemas.microsoft.com/office/drawing/2014/main" id="{0F92884A-A23C-584E-A6C6-73F64F04A71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2" name="Abgerundetes Rechteck 261">
                <a:extLst>
                  <a:ext uri="{FF2B5EF4-FFF2-40B4-BE49-F238E27FC236}">
                    <a16:creationId xmlns:a16="http://schemas.microsoft.com/office/drawing/2014/main" id="{61758692-6209-B845-A0AE-D245C1EA7F6F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Abgerundetes Rechteck 262">
                <a:extLst>
                  <a:ext uri="{FF2B5EF4-FFF2-40B4-BE49-F238E27FC236}">
                    <a16:creationId xmlns:a16="http://schemas.microsoft.com/office/drawing/2014/main" id="{E680EAFA-0586-764F-B20D-FF535BF87244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1D3E206-D7E8-A141-A195-6932926202E7}"/>
              </a:ext>
            </a:extLst>
          </p:cNvPr>
          <p:cNvGrpSpPr/>
          <p:nvPr/>
        </p:nvGrpSpPr>
        <p:grpSpPr>
          <a:xfrm>
            <a:off x="4593715" y="2758116"/>
            <a:ext cx="1494831" cy="882996"/>
            <a:chOff x="1170009" y="2751889"/>
            <a:chExt cx="1494831" cy="882996"/>
          </a:xfrm>
        </p:grpSpPr>
        <p:grpSp>
          <p:nvGrpSpPr>
            <p:cNvPr id="284" name="Gruppieren 283">
              <a:extLst>
                <a:ext uri="{FF2B5EF4-FFF2-40B4-BE49-F238E27FC236}">
                  <a16:creationId xmlns:a16="http://schemas.microsoft.com/office/drawing/2014/main" id="{6A6F5B51-BF5B-B14C-88A2-754DAC87ABEA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50" name="Textfeld 349">
                <a:extLst>
                  <a:ext uri="{FF2B5EF4-FFF2-40B4-BE49-F238E27FC236}">
                    <a16:creationId xmlns:a16="http://schemas.microsoft.com/office/drawing/2014/main" id="{E5EBDB80-3D6A-7440-B52C-72947239378F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73" name="Abgerundetes Rechteck 372">
                <a:extLst>
                  <a:ext uri="{FF2B5EF4-FFF2-40B4-BE49-F238E27FC236}">
                    <a16:creationId xmlns:a16="http://schemas.microsoft.com/office/drawing/2014/main" id="{A6C03282-BFA4-B94E-8B77-8AB04915214A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Abgerundetes Rechteck 373">
                <a:extLst>
                  <a:ext uri="{FF2B5EF4-FFF2-40B4-BE49-F238E27FC236}">
                    <a16:creationId xmlns:a16="http://schemas.microsoft.com/office/drawing/2014/main" id="{A48A0198-D33B-834A-8423-36182F96F5E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5" name="Gruppieren 284">
              <a:extLst>
                <a:ext uri="{FF2B5EF4-FFF2-40B4-BE49-F238E27FC236}">
                  <a16:creationId xmlns:a16="http://schemas.microsoft.com/office/drawing/2014/main" id="{C3D1F5D5-E7DA-9342-89F6-0B11A35FF388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33" name="Textfeld 332">
                <a:extLst>
                  <a:ext uri="{FF2B5EF4-FFF2-40B4-BE49-F238E27FC236}">
                    <a16:creationId xmlns:a16="http://schemas.microsoft.com/office/drawing/2014/main" id="{43332F7C-007F-5445-9EA4-ADCFA36F1CE0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4" name="Abgerundetes Rechteck 333">
                <a:extLst>
                  <a:ext uri="{FF2B5EF4-FFF2-40B4-BE49-F238E27FC236}">
                    <a16:creationId xmlns:a16="http://schemas.microsoft.com/office/drawing/2014/main" id="{5AD64D65-D63A-554E-8C0B-4C99C12CEC1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Abgerundetes Rechteck 343">
                <a:extLst>
                  <a:ext uri="{FF2B5EF4-FFF2-40B4-BE49-F238E27FC236}">
                    <a16:creationId xmlns:a16="http://schemas.microsoft.com/office/drawing/2014/main" id="{EAAE43C5-0707-7F49-86CC-5CF1337B25A5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ADFE1BA6-BBFA-D247-A849-8D4456F85BF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24" name="Textfeld 323">
                <a:extLst>
                  <a:ext uri="{FF2B5EF4-FFF2-40B4-BE49-F238E27FC236}">
                    <a16:creationId xmlns:a16="http://schemas.microsoft.com/office/drawing/2014/main" id="{3684B0DA-9B62-9C43-B7F9-E76D53A0C48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1" name="Abgerundetes Rechteck 330">
                <a:extLst>
                  <a:ext uri="{FF2B5EF4-FFF2-40B4-BE49-F238E27FC236}">
                    <a16:creationId xmlns:a16="http://schemas.microsoft.com/office/drawing/2014/main" id="{5A5A113C-EBB4-7844-AAD6-2D605CD6DE09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Abgerundetes Rechteck 331">
                <a:extLst>
                  <a:ext uri="{FF2B5EF4-FFF2-40B4-BE49-F238E27FC236}">
                    <a16:creationId xmlns:a16="http://schemas.microsoft.com/office/drawing/2014/main" id="{536B9798-B11F-1143-BC9A-2F286F91183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95B47F26-2D2B-2349-BC97-7983604C794B}"/>
              </a:ext>
            </a:extLst>
          </p:cNvPr>
          <p:cNvGrpSpPr/>
          <p:nvPr/>
        </p:nvGrpSpPr>
        <p:grpSpPr>
          <a:xfrm>
            <a:off x="6305273" y="2758116"/>
            <a:ext cx="1494831" cy="882996"/>
            <a:chOff x="1170009" y="2751889"/>
            <a:chExt cx="1494831" cy="882996"/>
          </a:xfrm>
        </p:grpSpPr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025B1F3E-0F2C-BA42-BF47-9FFF46F8D9F6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92" name="Textfeld 391">
                <a:extLst>
                  <a:ext uri="{FF2B5EF4-FFF2-40B4-BE49-F238E27FC236}">
                    <a16:creationId xmlns:a16="http://schemas.microsoft.com/office/drawing/2014/main" id="{0A07C51D-0CB5-4845-A6AA-30011A62634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93" name="Abgerundetes Rechteck 392">
                <a:extLst>
                  <a:ext uri="{FF2B5EF4-FFF2-40B4-BE49-F238E27FC236}">
                    <a16:creationId xmlns:a16="http://schemas.microsoft.com/office/drawing/2014/main" id="{0808DA5F-5F02-A143-983D-7AEF257EC4A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4" name="Abgerundetes Rechteck 393">
                <a:extLst>
                  <a:ext uri="{FF2B5EF4-FFF2-40B4-BE49-F238E27FC236}">
                    <a16:creationId xmlns:a16="http://schemas.microsoft.com/office/drawing/2014/main" id="{6875950F-BFF8-1543-A00F-D5FF0676DAB1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8BA89D09-5D9C-8240-A06F-55DBE6E4A88D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6677B312-8B69-714F-8E4E-C5EB2BD55C2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9" name="Abgerundetes Rechteck 388">
                <a:extLst>
                  <a:ext uri="{FF2B5EF4-FFF2-40B4-BE49-F238E27FC236}">
                    <a16:creationId xmlns:a16="http://schemas.microsoft.com/office/drawing/2014/main" id="{D7DA673A-F072-DA49-968D-5B0744FF7C5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1" name="Abgerundetes Rechteck 390">
                <a:extLst>
                  <a:ext uri="{FF2B5EF4-FFF2-40B4-BE49-F238E27FC236}">
                    <a16:creationId xmlns:a16="http://schemas.microsoft.com/office/drawing/2014/main" id="{5C0548CB-942C-C542-95B4-3EDD2EE1C477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A5481626-21B8-1042-A3E0-7BD158BB30C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81" name="Textfeld 380">
                <a:extLst>
                  <a:ext uri="{FF2B5EF4-FFF2-40B4-BE49-F238E27FC236}">
                    <a16:creationId xmlns:a16="http://schemas.microsoft.com/office/drawing/2014/main" id="{E24ADA33-22C1-D94E-9D37-82DEF85398F5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4" name="Abgerundetes Rechteck 383">
                <a:extLst>
                  <a:ext uri="{FF2B5EF4-FFF2-40B4-BE49-F238E27FC236}">
                    <a16:creationId xmlns:a16="http://schemas.microsoft.com/office/drawing/2014/main" id="{11AD625D-A618-0E47-8B7D-00DD44F48A8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Abgerundetes Rechteck 386">
                <a:extLst>
                  <a:ext uri="{FF2B5EF4-FFF2-40B4-BE49-F238E27FC236}">
                    <a16:creationId xmlns:a16="http://schemas.microsoft.com/office/drawing/2014/main" id="{8BEECECC-71F9-7F44-A2BA-7A2D235C5312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93009A75-1091-9D48-AFDB-CAFAA1A2C692}"/>
              </a:ext>
            </a:extLst>
          </p:cNvPr>
          <p:cNvGrpSpPr/>
          <p:nvPr/>
        </p:nvGrpSpPr>
        <p:grpSpPr>
          <a:xfrm>
            <a:off x="8016831" y="2758116"/>
            <a:ext cx="1494831" cy="882996"/>
            <a:chOff x="1170009" y="2751889"/>
            <a:chExt cx="1494831" cy="882996"/>
          </a:xfrm>
        </p:grpSpPr>
        <p:grpSp>
          <p:nvGrpSpPr>
            <p:cNvPr id="401" name="Gruppieren 400">
              <a:extLst>
                <a:ext uri="{FF2B5EF4-FFF2-40B4-BE49-F238E27FC236}">
                  <a16:creationId xmlns:a16="http://schemas.microsoft.com/office/drawing/2014/main" id="{AB4930A6-353B-0246-9DD7-47BC29415BB8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427" name="Textfeld 426">
                <a:extLst>
                  <a:ext uri="{FF2B5EF4-FFF2-40B4-BE49-F238E27FC236}">
                    <a16:creationId xmlns:a16="http://schemas.microsoft.com/office/drawing/2014/main" id="{4C830D3B-F98C-EE44-A70F-3E2A38689EEC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28" name="Abgerundetes Rechteck 427">
                <a:extLst>
                  <a:ext uri="{FF2B5EF4-FFF2-40B4-BE49-F238E27FC236}">
                    <a16:creationId xmlns:a16="http://schemas.microsoft.com/office/drawing/2014/main" id="{9A0FED98-F6FF-1041-8B50-390DF7D6F19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Abgerundetes Rechteck 428">
                <a:extLst>
                  <a:ext uri="{FF2B5EF4-FFF2-40B4-BE49-F238E27FC236}">
                    <a16:creationId xmlns:a16="http://schemas.microsoft.com/office/drawing/2014/main" id="{0A8561EB-4110-F440-AD16-D6DD7C8928B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3" name="Gruppieren 402">
              <a:extLst>
                <a:ext uri="{FF2B5EF4-FFF2-40B4-BE49-F238E27FC236}">
                  <a16:creationId xmlns:a16="http://schemas.microsoft.com/office/drawing/2014/main" id="{4F4E5DF2-C0D4-3A49-BEAE-B6C75F6CE769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414" name="Textfeld 413">
                <a:extLst>
                  <a:ext uri="{FF2B5EF4-FFF2-40B4-BE49-F238E27FC236}">
                    <a16:creationId xmlns:a16="http://schemas.microsoft.com/office/drawing/2014/main" id="{CDE304A4-83B5-C747-BEBB-936CF4B30218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16" name="Abgerundetes Rechteck 415">
                <a:extLst>
                  <a:ext uri="{FF2B5EF4-FFF2-40B4-BE49-F238E27FC236}">
                    <a16:creationId xmlns:a16="http://schemas.microsoft.com/office/drawing/2014/main" id="{54B41F76-51F0-1F43-A1AF-20387D40595C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Abgerundetes Rechteck 423">
                <a:extLst>
                  <a:ext uri="{FF2B5EF4-FFF2-40B4-BE49-F238E27FC236}">
                    <a16:creationId xmlns:a16="http://schemas.microsoft.com/office/drawing/2014/main" id="{4643676E-AAF7-0540-92C7-140D44AD0EAC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5" name="Gruppieren 404">
              <a:extLst>
                <a:ext uri="{FF2B5EF4-FFF2-40B4-BE49-F238E27FC236}">
                  <a16:creationId xmlns:a16="http://schemas.microsoft.com/office/drawing/2014/main" id="{5BDC3612-9FFB-1D4A-8249-180FF0C02825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407" name="Textfeld 406">
                <a:extLst>
                  <a:ext uri="{FF2B5EF4-FFF2-40B4-BE49-F238E27FC236}">
                    <a16:creationId xmlns:a16="http://schemas.microsoft.com/office/drawing/2014/main" id="{FB518065-7358-C548-8AC8-9D747509C9F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09" name="Abgerundetes Rechteck 408">
                <a:extLst>
                  <a:ext uri="{FF2B5EF4-FFF2-40B4-BE49-F238E27FC236}">
                    <a16:creationId xmlns:a16="http://schemas.microsoft.com/office/drawing/2014/main" id="{8DFC0995-7874-6B44-9CE8-CCA20FA1614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Abgerundetes Rechteck 410">
                <a:extLst>
                  <a:ext uri="{FF2B5EF4-FFF2-40B4-BE49-F238E27FC236}">
                    <a16:creationId xmlns:a16="http://schemas.microsoft.com/office/drawing/2014/main" id="{ECB59E02-5E45-B040-952C-A0AFE26EFE9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EF7F314-D44C-C949-B84A-1F6F4AC6A89E}"/>
              </a:ext>
            </a:extLst>
          </p:cNvPr>
          <p:cNvGrpSpPr/>
          <p:nvPr/>
        </p:nvGrpSpPr>
        <p:grpSpPr>
          <a:xfrm>
            <a:off x="1170009" y="2751889"/>
            <a:ext cx="418151" cy="1354322"/>
            <a:chOff x="1170009" y="2751889"/>
            <a:chExt cx="418151" cy="135432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642FAEA-0691-4B48-9A2B-0E7DC1CB1E35}"/>
                </a:ext>
              </a:extLst>
            </p:cNvPr>
            <p:cNvSpPr txBox="1"/>
            <p:nvPr/>
          </p:nvSpPr>
          <p:spPr>
            <a:xfrm>
              <a:off x="1194610" y="3061115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AB61C737-400A-894C-A0B3-924005992B02}"/>
                </a:ext>
              </a:extLst>
            </p:cNvPr>
            <p:cNvSpPr/>
            <p:nvPr/>
          </p:nvSpPr>
          <p:spPr>
            <a:xfrm>
              <a:off x="1177961" y="275188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Abgerundetes Rechteck 35">
              <a:extLst>
                <a:ext uri="{FF2B5EF4-FFF2-40B4-BE49-F238E27FC236}">
                  <a16:creationId xmlns:a16="http://schemas.microsoft.com/office/drawing/2014/main" id="{8B5EAD46-0001-EE40-AFBE-C2809F779BB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Abgerundetes Rechteck 159">
              <a:extLst>
                <a:ext uri="{FF2B5EF4-FFF2-40B4-BE49-F238E27FC236}">
                  <a16:creationId xmlns:a16="http://schemas.microsoft.com/office/drawing/2014/main" id="{8AD66216-BD99-A942-97B5-BF6AA3D576B4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1" name="Abgerundetes Rechteck 160">
            <a:extLst>
              <a:ext uri="{FF2B5EF4-FFF2-40B4-BE49-F238E27FC236}">
                <a16:creationId xmlns:a16="http://schemas.microsoft.com/office/drawing/2014/main" id="{987DA679-02EE-5A40-A3AA-25172915CCAD}"/>
              </a:ext>
            </a:extLst>
          </p:cNvPr>
          <p:cNvSpPr/>
          <p:nvPr/>
        </p:nvSpPr>
        <p:spPr>
          <a:xfrm>
            <a:off x="1706551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B4912EDB-F621-AE45-955E-440C7AF23281}"/>
              </a:ext>
            </a:extLst>
          </p:cNvPr>
          <p:cNvSpPr/>
          <p:nvPr/>
        </p:nvSpPr>
        <p:spPr>
          <a:xfrm>
            <a:off x="2233138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303D0C-3EFD-134F-BAA5-C817B3F186BE}"/>
              </a:ext>
            </a:extLst>
          </p:cNvPr>
          <p:cNvSpPr txBox="1"/>
          <p:nvPr/>
        </p:nvSpPr>
        <p:spPr>
          <a:xfrm>
            <a:off x="333732" y="3827326"/>
            <a:ext cx="718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Minuten</a:t>
            </a:r>
          </a:p>
        </p:txBody>
      </p: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8565A050-B83B-D74E-A6E0-7609D26EAB30}"/>
              </a:ext>
            </a:extLst>
          </p:cNvPr>
          <p:cNvGrpSpPr/>
          <p:nvPr/>
        </p:nvGrpSpPr>
        <p:grpSpPr>
          <a:xfrm>
            <a:off x="2878933" y="3818656"/>
            <a:ext cx="1469094" cy="286503"/>
            <a:chOff x="1174243" y="3819708"/>
            <a:chExt cx="1469094" cy="286503"/>
          </a:xfrm>
        </p:grpSpPr>
        <p:sp>
          <p:nvSpPr>
            <p:cNvPr id="167" name="Abgerundetes Rechteck 166">
              <a:extLst>
                <a:ext uri="{FF2B5EF4-FFF2-40B4-BE49-F238E27FC236}">
                  <a16:creationId xmlns:a16="http://schemas.microsoft.com/office/drawing/2014/main" id="{41605C99-51E5-1148-9A61-ABBA9643F613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Abgerundetes Rechteck 167">
              <a:extLst>
                <a:ext uri="{FF2B5EF4-FFF2-40B4-BE49-F238E27FC236}">
                  <a16:creationId xmlns:a16="http://schemas.microsoft.com/office/drawing/2014/main" id="{5B236526-1FDE-5945-824C-174B05596C40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Abgerundetes Rechteck 168">
              <a:extLst>
                <a:ext uri="{FF2B5EF4-FFF2-40B4-BE49-F238E27FC236}">
                  <a16:creationId xmlns:a16="http://schemas.microsoft.com/office/drawing/2014/main" id="{A34A36AC-8214-FC4B-A463-E4937AB05666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802C16DB-5F69-7745-B4FF-4A41B69C5234}"/>
              </a:ext>
            </a:extLst>
          </p:cNvPr>
          <p:cNvGrpSpPr/>
          <p:nvPr/>
        </p:nvGrpSpPr>
        <p:grpSpPr>
          <a:xfrm>
            <a:off x="4592771" y="3817604"/>
            <a:ext cx="1469094" cy="286503"/>
            <a:chOff x="1174243" y="3819708"/>
            <a:chExt cx="1469094" cy="286503"/>
          </a:xfrm>
        </p:grpSpPr>
        <p:sp>
          <p:nvSpPr>
            <p:cNvPr id="171" name="Abgerundetes Rechteck 170">
              <a:extLst>
                <a:ext uri="{FF2B5EF4-FFF2-40B4-BE49-F238E27FC236}">
                  <a16:creationId xmlns:a16="http://schemas.microsoft.com/office/drawing/2014/main" id="{B5DD44F2-A764-BF46-B7DD-4B50428FE12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Abgerundetes Rechteck 171">
              <a:extLst>
                <a:ext uri="{FF2B5EF4-FFF2-40B4-BE49-F238E27FC236}">
                  <a16:creationId xmlns:a16="http://schemas.microsoft.com/office/drawing/2014/main" id="{B8C585DB-84EE-654E-A6A2-19D96FFABBAB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Abgerundetes Rechteck 172">
              <a:extLst>
                <a:ext uri="{FF2B5EF4-FFF2-40B4-BE49-F238E27FC236}">
                  <a16:creationId xmlns:a16="http://schemas.microsoft.com/office/drawing/2014/main" id="{6CFC0A97-2793-714C-BA26-AD6FEB9B94BF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BF6F9B23-5757-4040-B10E-7DF83ED41B69}"/>
              </a:ext>
            </a:extLst>
          </p:cNvPr>
          <p:cNvGrpSpPr/>
          <p:nvPr/>
        </p:nvGrpSpPr>
        <p:grpSpPr>
          <a:xfrm>
            <a:off x="6306609" y="3816552"/>
            <a:ext cx="1469094" cy="286503"/>
            <a:chOff x="1174243" y="3819708"/>
            <a:chExt cx="1469094" cy="286503"/>
          </a:xfrm>
        </p:grpSpPr>
        <p:sp>
          <p:nvSpPr>
            <p:cNvPr id="175" name="Abgerundetes Rechteck 174">
              <a:extLst>
                <a:ext uri="{FF2B5EF4-FFF2-40B4-BE49-F238E27FC236}">
                  <a16:creationId xmlns:a16="http://schemas.microsoft.com/office/drawing/2014/main" id="{93C59BBF-9D22-A845-93AC-9D095967B8C8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Abgerundetes Rechteck 175">
              <a:extLst>
                <a:ext uri="{FF2B5EF4-FFF2-40B4-BE49-F238E27FC236}">
                  <a16:creationId xmlns:a16="http://schemas.microsoft.com/office/drawing/2014/main" id="{5F715691-47DF-2B43-B1AF-B7F9864C4F51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Abgerundetes Rechteck 176">
              <a:extLst>
                <a:ext uri="{FF2B5EF4-FFF2-40B4-BE49-F238E27FC236}">
                  <a16:creationId xmlns:a16="http://schemas.microsoft.com/office/drawing/2014/main" id="{BB0E3B14-D0D0-4A48-8CAC-531B764E18D4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CC5433-F968-954B-AC7D-56B0AC11CDB1}"/>
              </a:ext>
            </a:extLst>
          </p:cNvPr>
          <p:cNvGrpSpPr/>
          <p:nvPr/>
        </p:nvGrpSpPr>
        <p:grpSpPr>
          <a:xfrm>
            <a:off x="8005898" y="3820945"/>
            <a:ext cx="1469094" cy="286503"/>
            <a:chOff x="1174243" y="3819708"/>
            <a:chExt cx="1469094" cy="286503"/>
          </a:xfrm>
        </p:grpSpPr>
        <p:sp>
          <p:nvSpPr>
            <p:cNvPr id="179" name="Abgerundetes Rechteck 178">
              <a:extLst>
                <a:ext uri="{FF2B5EF4-FFF2-40B4-BE49-F238E27FC236}">
                  <a16:creationId xmlns:a16="http://schemas.microsoft.com/office/drawing/2014/main" id="{48D97B73-2A1F-D54C-8067-02612A2C6D1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Abgerundetes Rechteck 179">
              <a:extLst>
                <a:ext uri="{FF2B5EF4-FFF2-40B4-BE49-F238E27FC236}">
                  <a16:creationId xmlns:a16="http://schemas.microsoft.com/office/drawing/2014/main" id="{FB0B442C-7254-3541-A2E5-3A39DD85B695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Abgerundetes Rechteck 180">
              <a:extLst>
                <a:ext uri="{FF2B5EF4-FFF2-40B4-BE49-F238E27FC236}">
                  <a16:creationId xmlns:a16="http://schemas.microsoft.com/office/drawing/2014/main" id="{E6C35F48-BE45-804D-B10F-679422FA857C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1D37A5F-6EF1-6042-968D-312228CB8EAA}"/>
              </a:ext>
            </a:extLst>
          </p:cNvPr>
          <p:cNvGrpSpPr/>
          <p:nvPr/>
        </p:nvGrpSpPr>
        <p:grpSpPr>
          <a:xfrm>
            <a:off x="7701656" y="5470409"/>
            <a:ext cx="360996" cy="900376"/>
            <a:chOff x="1103414" y="2752572"/>
            <a:chExt cx="522216" cy="1302483"/>
          </a:xfrm>
        </p:grpSpPr>
        <p:sp>
          <p:nvSpPr>
            <p:cNvPr id="185" name="Textfeld 184">
              <a:extLst>
                <a:ext uri="{FF2B5EF4-FFF2-40B4-BE49-F238E27FC236}">
                  <a16:creationId xmlns:a16="http://schemas.microsoft.com/office/drawing/2014/main" id="{3D860157-5A57-6A43-8EDD-CD2DC4DCF212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86" name="Abgerundetes Rechteck 185">
              <a:extLst>
                <a:ext uri="{FF2B5EF4-FFF2-40B4-BE49-F238E27FC236}">
                  <a16:creationId xmlns:a16="http://schemas.microsoft.com/office/drawing/2014/main" id="{2A8730FB-E5B7-0043-8A07-42E41D8FF22B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Abgerundetes Rechteck 186">
              <a:extLst>
                <a:ext uri="{FF2B5EF4-FFF2-40B4-BE49-F238E27FC236}">
                  <a16:creationId xmlns:a16="http://schemas.microsoft.com/office/drawing/2014/main" id="{803924B2-7611-9E4E-A984-AA3D0E838BE1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Abgerundetes Rechteck 187">
              <a:extLst>
                <a:ext uri="{FF2B5EF4-FFF2-40B4-BE49-F238E27FC236}">
                  <a16:creationId xmlns:a16="http://schemas.microsoft.com/office/drawing/2014/main" id="{A11B13B5-F532-4244-AD3C-2725B102F722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9" name="Textfeld 188">
            <a:extLst>
              <a:ext uri="{FF2B5EF4-FFF2-40B4-BE49-F238E27FC236}">
                <a16:creationId xmlns:a16="http://schemas.microsoft.com/office/drawing/2014/main" id="{7ACDC974-C774-5D40-B4D4-F19F3A30D901}"/>
              </a:ext>
            </a:extLst>
          </p:cNvPr>
          <p:cNvSpPr txBox="1"/>
          <p:nvPr/>
        </p:nvSpPr>
        <p:spPr>
          <a:xfrm>
            <a:off x="7731951" y="615585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190" name="Gerade Verbindung 189">
            <a:extLst>
              <a:ext uri="{FF2B5EF4-FFF2-40B4-BE49-F238E27FC236}">
                <a16:creationId xmlns:a16="http://schemas.microsoft.com/office/drawing/2014/main" id="{77A68C79-60A0-2141-BD34-95ED487D19B7}"/>
              </a:ext>
            </a:extLst>
          </p:cNvPr>
          <p:cNvCxnSpPr>
            <a:cxnSpLocks/>
          </p:cNvCxnSpPr>
          <p:nvPr/>
        </p:nvCxnSpPr>
        <p:spPr>
          <a:xfrm flipH="1">
            <a:off x="7656733" y="6136724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feld 192">
            <a:extLst>
              <a:ext uri="{FF2B5EF4-FFF2-40B4-BE49-F238E27FC236}">
                <a16:creationId xmlns:a16="http://schemas.microsoft.com/office/drawing/2014/main" id="{1EB0A256-A4F2-5E41-A3A1-9AB206E4AFD4}"/>
              </a:ext>
            </a:extLst>
          </p:cNvPr>
          <p:cNvSpPr txBox="1"/>
          <p:nvPr/>
        </p:nvSpPr>
        <p:spPr>
          <a:xfrm>
            <a:off x="8753593" y="5461531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16:00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3349EA5A-6CC1-B044-8E1A-62CB1CB3871A}"/>
              </a:ext>
            </a:extLst>
          </p:cNvPr>
          <p:cNvSpPr txBox="1"/>
          <p:nvPr/>
        </p:nvSpPr>
        <p:spPr>
          <a:xfrm>
            <a:off x="8768672" y="5881589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18:15</a:t>
            </a:r>
          </a:p>
        </p:txBody>
      </p: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3FA51DC0-6057-7948-9575-993C8502B34A}"/>
              </a:ext>
            </a:extLst>
          </p:cNvPr>
          <p:cNvGrpSpPr/>
          <p:nvPr/>
        </p:nvGrpSpPr>
        <p:grpSpPr>
          <a:xfrm>
            <a:off x="8778235" y="5469737"/>
            <a:ext cx="360996" cy="900376"/>
            <a:chOff x="1103414" y="2752572"/>
            <a:chExt cx="522216" cy="1302483"/>
          </a:xfrm>
        </p:grpSpPr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CF4634B5-26FB-2044-B059-E1FD942EBE2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97" name="Abgerundetes Rechteck 196">
              <a:extLst>
                <a:ext uri="{FF2B5EF4-FFF2-40B4-BE49-F238E27FC236}">
                  <a16:creationId xmlns:a16="http://schemas.microsoft.com/office/drawing/2014/main" id="{5AE1B645-1C4B-8742-9D7E-81CFEC3479C5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Abgerundetes Rechteck 197">
              <a:extLst>
                <a:ext uri="{FF2B5EF4-FFF2-40B4-BE49-F238E27FC236}">
                  <a16:creationId xmlns:a16="http://schemas.microsoft.com/office/drawing/2014/main" id="{0F8BC5A1-6D24-0041-9ADD-599EB3D80328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Abgerundetes Rechteck 198">
              <a:extLst>
                <a:ext uri="{FF2B5EF4-FFF2-40B4-BE49-F238E27FC236}">
                  <a16:creationId xmlns:a16="http://schemas.microsoft.com/office/drawing/2014/main" id="{4677C2E4-1EDF-5541-BFD4-DB1BAA4C0F90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0" name="Textfeld 199">
            <a:extLst>
              <a:ext uri="{FF2B5EF4-FFF2-40B4-BE49-F238E27FC236}">
                <a16:creationId xmlns:a16="http://schemas.microsoft.com/office/drawing/2014/main" id="{60562CF7-FE65-8F44-9101-6DF469611293}"/>
              </a:ext>
            </a:extLst>
          </p:cNvPr>
          <p:cNvSpPr txBox="1"/>
          <p:nvPr/>
        </p:nvSpPr>
        <p:spPr>
          <a:xfrm>
            <a:off x="8767519" y="614563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135</a:t>
            </a:r>
          </a:p>
        </p:txBody>
      </p:sp>
      <p:cxnSp>
        <p:nvCxnSpPr>
          <p:cNvPr id="201" name="Gerade Verbindung 200">
            <a:extLst>
              <a:ext uri="{FF2B5EF4-FFF2-40B4-BE49-F238E27FC236}">
                <a16:creationId xmlns:a16="http://schemas.microsoft.com/office/drawing/2014/main" id="{01886EC1-CDA5-6E48-B1F4-520EFB6D7E94}"/>
              </a:ext>
            </a:extLst>
          </p:cNvPr>
          <p:cNvCxnSpPr>
            <a:cxnSpLocks/>
          </p:cNvCxnSpPr>
          <p:nvPr/>
        </p:nvCxnSpPr>
        <p:spPr>
          <a:xfrm flipH="1">
            <a:off x="8733312" y="6136052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>
            <a:extLst>
              <a:ext uri="{FF2B5EF4-FFF2-40B4-BE49-F238E27FC236}">
                <a16:creationId xmlns:a16="http://schemas.microsoft.com/office/drawing/2014/main" id="{2FE7B899-1997-804C-8130-11ABF64145DB}"/>
              </a:ext>
            </a:extLst>
          </p:cNvPr>
          <p:cNvSpPr txBox="1"/>
          <p:nvPr/>
        </p:nvSpPr>
        <p:spPr>
          <a:xfrm>
            <a:off x="7109381" y="6144724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Minuten</a:t>
            </a:r>
          </a:p>
        </p:txBody>
      </p:sp>
      <p:sp>
        <p:nvSpPr>
          <p:cNvPr id="203" name="Textfeld 202">
            <a:extLst>
              <a:ext uri="{FF2B5EF4-FFF2-40B4-BE49-F238E27FC236}">
                <a16:creationId xmlns:a16="http://schemas.microsoft.com/office/drawing/2014/main" id="{1C874E18-4059-464E-B7F0-CCBC6BB0DCD1}"/>
              </a:ext>
            </a:extLst>
          </p:cNvPr>
          <p:cNvSpPr txBox="1"/>
          <p:nvPr/>
        </p:nvSpPr>
        <p:spPr>
          <a:xfrm>
            <a:off x="8224284" y="5461837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11:00</a:t>
            </a:r>
          </a:p>
        </p:txBody>
      </p:sp>
      <p:sp>
        <p:nvSpPr>
          <p:cNvPr id="204" name="Textfeld 203">
            <a:extLst>
              <a:ext uri="{FF2B5EF4-FFF2-40B4-BE49-F238E27FC236}">
                <a16:creationId xmlns:a16="http://schemas.microsoft.com/office/drawing/2014/main" id="{205079A9-D16E-4C4C-BEEF-A486DC9A62BA}"/>
              </a:ext>
            </a:extLst>
          </p:cNvPr>
          <p:cNvSpPr txBox="1"/>
          <p:nvPr/>
        </p:nvSpPr>
        <p:spPr>
          <a:xfrm>
            <a:off x="8219927" y="588561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13:00</a:t>
            </a:r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C4B12735-5630-3B42-9C1C-B6B9B1EA8FA5}"/>
              </a:ext>
            </a:extLst>
          </p:cNvPr>
          <p:cNvGrpSpPr/>
          <p:nvPr/>
        </p:nvGrpSpPr>
        <p:grpSpPr>
          <a:xfrm>
            <a:off x="8237659" y="5467071"/>
            <a:ext cx="360996" cy="900376"/>
            <a:chOff x="1103414" y="2752572"/>
            <a:chExt cx="522216" cy="1302483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09DBD891-35CC-494C-AF27-860148F9886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207" name="Abgerundetes Rechteck 206">
              <a:extLst>
                <a:ext uri="{FF2B5EF4-FFF2-40B4-BE49-F238E27FC236}">
                  <a16:creationId xmlns:a16="http://schemas.microsoft.com/office/drawing/2014/main" id="{92647BE2-C57B-5541-A15C-734C23378AE7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Abgerundetes Rechteck 207">
              <a:extLst>
                <a:ext uri="{FF2B5EF4-FFF2-40B4-BE49-F238E27FC236}">
                  <a16:creationId xmlns:a16="http://schemas.microsoft.com/office/drawing/2014/main" id="{3D9C78A6-9151-A245-B450-4C62F760832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Abgerundetes Rechteck 208">
              <a:extLst>
                <a:ext uri="{FF2B5EF4-FFF2-40B4-BE49-F238E27FC236}">
                  <a16:creationId xmlns:a16="http://schemas.microsoft.com/office/drawing/2014/main" id="{4D78DFB7-C9C9-2043-AAC0-6AF03C0E1475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0" name="Textfeld 209">
            <a:extLst>
              <a:ext uri="{FF2B5EF4-FFF2-40B4-BE49-F238E27FC236}">
                <a16:creationId xmlns:a16="http://schemas.microsoft.com/office/drawing/2014/main" id="{7312AF62-613F-284B-A6D0-EDD1638F3962}"/>
              </a:ext>
            </a:extLst>
          </p:cNvPr>
          <p:cNvSpPr txBox="1"/>
          <p:nvPr/>
        </p:nvSpPr>
        <p:spPr>
          <a:xfrm>
            <a:off x="8245094" y="615251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120</a:t>
            </a:r>
          </a:p>
        </p:txBody>
      </p:sp>
      <p:cxnSp>
        <p:nvCxnSpPr>
          <p:cNvPr id="211" name="Gerade Verbindung 210">
            <a:extLst>
              <a:ext uri="{FF2B5EF4-FFF2-40B4-BE49-F238E27FC236}">
                <a16:creationId xmlns:a16="http://schemas.microsoft.com/office/drawing/2014/main" id="{9748D759-9C79-894D-9C1B-B0806FFB8841}"/>
              </a:ext>
            </a:extLst>
          </p:cNvPr>
          <p:cNvCxnSpPr>
            <a:cxnSpLocks/>
          </p:cNvCxnSpPr>
          <p:nvPr/>
        </p:nvCxnSpPr>
        <p:spPr>
          <a:xfrm flipH="1">
            <a:off x="8192736" y="6133386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Abgerundetes Rechteck 211">
            <a:extLst>
              <a:ext uri="{FF2B5EF4-FFF2-40B4-BE49-F238E27FC236}">
                <a16:creationId xmlns:a16="http://schemas.microsoft.com/office/drawing/2014/main" id="{42BED97A-6AD4-AB49-8530-C1DB220F5013}"/>
              </a:ext>
            </a:extLst>
          </p:cNvPr>
          <p:cNvSpPr/>
          <p:nvPr/>
        </p:nvSpPr>
        <p:spPr>
          <a:xfrm>
            <a:off x="4291087" y="4417065"/>
            <a:ext cx="871493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Textfeld 212">
            <a:extLst>
              <a:ext uri="{FF2B5EF4-FFF2-40B4-BE49-F238E27FC236}">
                <a16:creationId xmlns:a16="http://schemas.microsoft.com/office/drawing/2014/main" id="{1172E022-E50F-C14F-AAB7-E6CA2D683F3E}"/>
              </a:ext>
            </a:extLst>
          </p:cNvPr>
          <p:cNvSpPr txBox="1"/>
          <p:nvPr/>
        </p:nvSpPr>
        <p:spPr>
          <a:xfrm>
            <a:off x="5219917" y="4505579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214" name="Abgerundetes Rechteck 213">
            <a:extLst>
              <a:ext uri="{FF2B5EF4-FFF2-40B4-BE49-F238E27FC236}">
                <a16:creationId xmlns:a16="http://schemas.microsoft.com/office/drawing/2014/main" id="{FE2D36AF-9541-3C4E-A687-B1D08B485A59}"/>
              </a:ext>
            </a:extLst>
          </p:cNvPr>
          <p:cNvSpPr/>
          <p:nvPr/>
        </p:nvSpPr>
        <p:spPr>
          <a:xfrm>
            <a:off x="6639828" y="4416577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6" name="Textfeld 215">
            <a:extLst>
              <a:ext uri="{FF2B5EF4-FFF2-40B4-BE49-F238E27FC236}">
                <a16:creationId xmlns:a16="http://schemas.microsoft.com/office/drawing/2014/main" id="{B1C5424E-11A8-A441-B06D-2947868947E7}"/>
              </a:ext>
            </a:extLst>
          </p:cNvPr>
          <p:cNvSpPr txBox="1"/>
          <p:nvPr/>
        </p:nvSpPr>
        <p:spPr>
          <a:xfrm>
            <a:off x="7200059" y="4503502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218" name="Abgerundetes Rechteck 217">
            <a:extLst>
              <a:ext uri="{FF2B5EF4-FFF2-40B4-BE49-F238E27FC236}">
                <a16:creationId xmlns:a16="http://schemas.microsoft.com/office/drawing/2014/main" id="{7CD51A67-CFC5-314E-9A17-DFE71E7CFBBB}"/>
              </a:ext>
            </a:extLst>
          </p:cNvPr>
          <p:cNvSpPr/>
          <p:nvPr/>
        </p:nvSpPr>
        <p:spPr>
          <a:xfrm>
            <a:off x="8245160" y="4432810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Textfeld 218">
            <a:extLst>
              <a:ext uri="{FF2B5EF4-FFF2-40B4-BE49-F238E27FC236}">
                <a16:creationId xmlns:a16="http://schemas.microsoft.com/office/drawing/2014/main" id="{F11920EE-05D9-5E44-AD4B-673ACEEFB1C4}"/>
              </a:ext>
            </a:extLst>
          </p:cNvPr>
          <p:cNvSpPr txBox="1"/>
          <p:nvPr/>
        </p:nvSpPr>
        <p:spPr>
          <a:xfrm>
            <a:off x="8836683" y="4503507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7488496A-E041-AC41-97ED-9FF560DB1AFB}"/>
              </a:ext>
            </a:extLst>
          </p:cNvPr>
          <p:cNvSpPr txBox="1"/>
          <p:nvPr/>
        </p:nvSpPr>
        <p:spPr>
          <a:xfrm>
            <a:off x="6044130" y="43818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217" name="Textfeld 19">
            <a:extLst>
              <a:ext uri="{FF2B5EF4-FFF2-40B4-BE49-F238E27FC236}">
                <a16:creationId xmlns:a16="http://schemas.microsoft.com/office/drawing/2014/main" id="{5373EF44-4C74-4231-8AB2-D5AD21E3433A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CBAC24-8AB5-4D44-BD09-869A3AD8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7</a:t>
            </a:fld>
            <a:endParaRPr lang="de-DE"/>
          </a:p>
        </p:txBody>
      </p:sp>
      <p:sp>
        <p:nvSpPr>
          <p:cNvPr id="222" name="Textfeld 221">
            <a:extLst>
              <a:ext uri="{FF2B5EF4-FFF2-40B4-BE49-F238E27FC236}">
                <a16:creationId xmlns:a16="http://schemas.microsoft.com/office/drawing/2014/main" id="{D1C9AE74-DFA3-4EC6-B415-01040C717B11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77875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74EC656-A2F5-6B44-82CA-098E3497E2FE}"/>
              </a:ext>
            </a:extLst>
          </p:cNvPr>
          <p:cNvSpPr/>
          <p:nvPr/>
        </p:nvSpPr>
        <p:spPr>
          <a:xfrm>
            <a:off x="6573486" y="435328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99342"/>
              </p:ext>
            </p:extLst>
          </p:nvPr>
        </p:nvGraphicFramePr>
        <p:xfrm>
          <a:off x="320447" y="399300"/>
          <a:ext cx="9272584" cy="375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Samstag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912410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3650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</a:tbl>
          </a:graphicData>
        </a:graphic>
      </p:graphicFrame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B3C70507-5C4C-F541-B1D2-4B6D3C9D3E86}"/>
              </a:ext>
            </a:extLst>
          </p:cNvPr>
          <p:cNvGrpSpPr/>
          <p:nvPr/>
        </p:nvGrpSpPr>
        <p:grpSpPr>
          <a:xfrm>
            <a:off x="1706552" y="2751889"/>
            <a:ext cx="418151" cy="882734"/>
            <a:chOff x="1413797" y="3966985"/>
            <a:chExt cx="418151" cy="882734"/>
          </a:xfrm>
        </p:grpSpPr>
        <p:sp>
          <p:nvSpPr>
            <p:cNvPr id="229" name="Textfeld 228">
              <a:extLst>
                <a:ext uri="{FF2B5EF4-FFF2-40B4-BE49-F238E27FC236}">
                  <a16:creationId xmlns:a16="http://schemas.microsoft.com/office/drawing/2014/main" id="{E0827993-65C1-1C4D-80FD-77CF8122FD72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0" name="Abgerundetes Rechteck 229">
              <a:extLst>
                <a:ext uri="{FF2B5EF4-FFF2-40B4-BE49-F238E27FC236}">
                  <a16:creationId xmlns:a16="http://schemas.microsoft.com/office/drawing/2014/main" id="{DAA5E0AB-844E-9049-887B-FB17A4461E7B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Abgerundetes Rechteck 230">
              <a:extLst>
                <a:ext uri="{FF2B5EF4-FFF2-40B4-BE49-F238E27FC236}">
                  <a16:creationId xmlns:a16="http://schemas.microsoft.com/office/drawing/2014/main" id="{F1ACCAEF-A0DC-BB49-8423-9DF6D4888110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0AA5DABB-F796-7D42-BB73-41DDF3C4D895}"/>
              </a:ext>
            </a:extLst>
          </p:cNvPr>
          <p:cNvGrpSpPr/>
          <p:nvPr/>
        </p:nvGrpSpPr>
        <p:grpSpPr>
          <a:xfrm>
            <a:off x="2246689" y="2752151"/>
            <a:ext cx="418151" cy="882734"/>
            <a:chOff x="1413797" y="3966985"/>
            <a:chExt cx="418151" cy="882734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0E7589A0-B436-EB4F-B51F-FBF334C20AFD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4" name="Abgerundetes Rechteck 233">
              <a:extLst>
                <a:ext uri="{FF2B5EF4-FFF2-40B4-BE49-F238E27FC236}">
                  <a16:creationId xmlns:a16="http://schemas.microsoft.com/office/drawing/2014/main" id="{FF1A36FB-BCFE-D94C-8023-450B08810678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Abgerundetes Rechteck 234">
              <a:extLst>
                <a:ext uri="{FF2B5EF4-FFF2-40B4-BE49-F238E27FC236}">
                  <a16:creationId xmlns:a16="http://schemas.microsoft.com/office/drawing/2014/main" id="{0F18C4CC-450F-A147-B1AF-EA8FE93CA8F9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2869550" y="4470240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06144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061446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sp>
        <p:nvSpPr>
          <p:cNvPr id="482" name="Textfeld 481">
            <a:extLst>
              <a:ext uri="{FF2B5EF4-FFF2-40B4-BE49-F238E27FC236}">
                <a16:creationId xmlns:a16="http://schemas.microsoft.com/office/drawing/2014/main" id="{B702744A-96DB-7D4C-9278-7A7BA3EB629E}"/>
              </a:ext>
            </a:extLst>
          </p:cNvPr>
          <p:cNvSpPr txBox="1"/>
          <p:nvPr/>
        </p:nvSpPr>
        <p:spPr>
          <a:xfrm>
            <a:off x="7143878" y="5076129"/>
            <a:ext cx="46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Zeit:</a:t>
            </a:r>
          </a:p>
        </p:txBody>
      </p: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34208" y="5469848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Textfeld 496">
            <a:extLst>
              <a:ext uri="{FF2B5EF4-FFF2-40B4-BE49-F238E27FC236}">
                <a16:creationId xmlns:a16="http://schemas.microsoft.com/office/drawing/2014/main" id="{86511A38-BB40-164C-93A9-3A42816A3790}"/>
              </a:ext>
            </a:extLst>
          </p:cNvPr>
          <p:cNvSpPr txBox="1"/>
          <p:nvPr/>
        </p:nvSpPr>
        <p:spPr>
          <a:xfrm>
            <a:off x="7706569" y="5465175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7:00</a:t>
            </a:r>
          </a:p>
        </p:txBody>
      </p:sp>
      <p:sp>
        <p:nvSpPr>
          <p:cNvPr id="498" name="Textfeld 497">
            <a:extLst>
              <a:ext uri="{FF2B5EF4-FFF2-40B4-BE49-F238E27FC236}">
                <a16:creationId xmlns:a16="http://schemas.microsoft.com/office/drawing/2014/main" id="{969B9AD1-BFE3-C64A-B548-379F2215F0BC}"/>
              </a:ext>
            </a:extLst>
          </p:cNvPr>
          <p:cNvSpPr txBox="1"/>
          <p:nvPr/>
        </p:nvSpPr>
        <p:spPr>
          <a:xfrm>
            <a:off x="7702212" y="5888950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7:30</a:t>
            </a:r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09921C1A-7A5F-E949-9EF7-11116FD9BF92}"/>
              </a:ext>
            </a:extLst>
          </p:cNvPr>
          <p:cNvGrpSpPr/>
          <p:nvPr/>
        </p:nvGrpSpPr>
        <p:grpSpPr>
          <a:xfrm>
            <a:off x="2882157" y="2758116"/>
            <a:ext cx="1494831" cy="882996"/>
            <a:chOff x="1170009" y="2751889"/>
            <a:chExt cx="1494831" cy="882996"/>
          </a:xfrm>
        </p:grpSpPr>
        <p:grpSp>
          <p:nvGrpSpPr>
            <p:cNvPr id="258" name="Gruppieren 257">
              <a:extLst>
                <a:ext uri="{FF2B5EF4-FFF2-40B4-BE49-F238E27FC236}">
                  <a16:creationId xmlns:a16="http://schemas.microsoft.com/office/drawing/2014/main" id="{65309A97-3DF6-2F4A-9C5F-9F635D065F6D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267" name="Textfeld 266">
                <a:extLst>
                  <a:ext uri="{FF2B5EF4-FFF2-40B4-BE49-F238E27FC236}">
                    <a16:creationId xmlns:a16="http://schemas.microsoft.com/office/drawing/2014/main" id="{76D59809-266B-4C45-9BD5-0C093EA61507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8" name="Abgerundetes Rechteck 267">
                <a:extLst>
                  <a:ext uri="{FF2B5EF4-FFF2-40B4-BE49-F238E27FC236}">
                    <a16:creationId xmlns:a16="http://schemas.microsoft.com/office/drawing/2014/main" id="{6C42F454-9750-754C-BF1A-9F7FDC39084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Abgerundetes Rechteck 268">
                <a:extLst>
                  <a:ext uri="{FF2B5EF4-FFF2-40B4-BE49-F238E27FC236}">
                    <a16:creationId xmlns:a16="http://schemas.microsoft.com/office/drawing/2014/main" id="{D4AF7C0E-B314-0E46-8EE2-5D2BF31944C8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F0B21B9D-D898-D047-8268-CAB2563C1102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264" name="Textfeld 263">
                <a:extLst>
                  <a:ext uri="{FF2B5EF4-FFF2-40B4-BE49-F238E27FC236}">
                    <a16:creationId xmlns:a16="http://schemas.microsoft.com/office/drawing/2014/main" id="{EAF01C20-DCE7-7142-88A0-3FA601273CC6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5" name="Abgerundetes Rechteck 264">
                <a:extLst>
                  <a:ext uri="{FF2B5EF4-FFF2-40B4-BE49-F238E27FC236}">
                    <a16:creationId xmlns:a16="http://schemas.microsoft.com/office/drawing/2014/main" id="{D22C34D4-4184-0C45-8F87-099A7F706BBE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Abgerundetes Rechteck 265">
                <a:extLst>
                  <a:ext uri="{FF2B5EF4-FFF2-40B4-BE49-F238E27FC236}">
                    <a16:creationId xmlns:a16="http://schemas.microsoft.com/office/drawing/2014/main" id="{B312EAE3-3C50-F941-B868-802A837A816F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259">
              <a:extLst>
                <a:ext uri="{FF2B5EF4-FFF2-40B4-BE49-F238E27FC236}">
                  <a16:creationId xmlns:a16="http://schemas.microsoft.com/office/drawing/2014/main" id="{9800F6D5-FD04-724C-A96B-97ABEE229E5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261" name="Textfeld 260">
                <a:extLst>
                  <a:ext uri="{FF2B5EF4-FFF2-40B4-BE49-F238E27FC236}">
                    <a16:creationId xmlns:a16="http://schemas.microsoft.com/office/drawing/2014/main" id="{0F92884A-A23C-584E-A6C6-73F64F04A71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2" name="Abgerundetes Rechteck 261">
                <a:extLst>
                  <a:ext uri="{FF2B5EF4-FFF2-40B4-BE49-F238E27FC236}">
                    <a16:creationId xmlns:a16="http://schemas.microsoft.com/office/drawing/2014/main" id="{61758692-6209-B845-A0AE-D245C1EA7F6F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Abgerundetes Rechteck 262">
                <a:extLst>
                  <a:ext uri="{FF2B5EF4-FFF2-40B4-BE49-F238E27FC236}">
                    <a16:creationId xmlns:a16="http://schemas.microsoft.com/office/drawing/2014/main" id="{E680EAFA-0586-764F-B20D-FF535BF87244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1D3E206-D7E8-A141-A195-6932926202E7}"/>
              </a:ext>
            </a:extLst>
          </p:cNvPr>
          <p:cNvGrpSpPr/>
          <p:nvPr/>
        </p:nvGrpSpPr>
        <p:grpSpPr>
          <a:xfrm>
            <a:off x="4593715" y="2758116"/>
            <a:ext cx="1494831" cy="882996"/>
            <a:chOff x="1170009" y="2751889"/>
            <a:chExt cx="1494831" cy="882996"/>
          </a:xfrm>
        </p:grpSpPr>
        <p:grpSp>
          <p:nvGrpSpPr>
            <p:cNvPr id="284" name="Gruppieren 283">
              <a:extLst>
                <a:ext uri="{FF2B5EF4-FFF2-40B4-BE49-F238E27FC236}">
                  <a16:creationId xmlns:a16="http://schemas.microsoft.com/office/drawing/2014/main" id="{6A6F5B51-BF5B-B14C-88A2-754DAC87ABEA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50" name="Textfeld 349">
                <a:extLst>
                  <a:ext uri="{FF2B5EF4-FFF2-40B4-BE49-F238E27FC236}">
                    <a16:creationId xmlns:a16="http://schemas.microsoft.com/office/drawing/2014/main" id="{E5EBDB80-3D6A-7440-B52C-72947239378F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73" name="Abgerundetes Rechteck 372">
                <a:extLst>
                  <a:ext uri="{FF2B5EF4-FFF2-40B4-BE49-F238E27FC236}">
                    <a16:creationId xmlns:a16="http://schemas.microsoft.com/office/drawing/2014/main" id="{A6C03282-BFA4-B94E-8B77-8AB04915214A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Abgerundetes Rechteck 373">
                <a:extLst>
                  <a:ext uri="{FF2B5EF4-FFF2-40B4-BE49-F238E27FC236}">
                    <a16:creationId xmlns:a16="http://schemas.microsoft.com/office/drawing/2014/main" id="{A48A0198-D33B-834A-8423-36182F96F5E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5" name="Gruppieren 284">
              <a:extLst>
                <a:ext uri="{FF2B5EF4-FFF2-40B4-BE49-F238E27FC236}">
                  <a16:creationId xmlns:a16="http://schemas.microsoft.com/office/drawing/2014/main" id="{C3D1F5D5-E7DA-9342-89F6-0B11A35FF388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33" name="Textfeld 332">
                <a:extLst>
                  <a:ext uri="{FF2B5EF4-FFF2-40B4-BE49-F238E27FC236}">
                    <a16:creationId xmlns:a16="http://schemas.microsoft.com/office/drawing/2014/main" id="{43332F7C-007F-5445-9EA4-ADCFA36F1CE0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4" name="Abgerundetes Rechteck 333">
                <a:extLst>
                  <a:ext uri="{FF2B5EF4-FFF2-40B4-BE49-F238E27FC236}">
                    <a16:creationId xmlns:a16="http://schemas.microsoft.com/office/drawing/2014/main" id="{5AD64D65-D63A-554E-8C0B-4C99C12CEC1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Abgerundetes Rechteck 343">
                <a:extLst>
                  <a:ext uri="{FF2B5EF4-FFF2-40B4-BE49-F238E27FC236}">
                    <a16:creationId xmlns:a16="http://schemas.microsoft.com/office/drawing/2014/main" id="{EAAE43C5-0707-7F49-86CC-5CF1337B25A5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ADFE1BA6-BBFA-D247-A849-8D4456F85BF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24" name="Textfeld 323">
                <a:extLst>
                  <a:ext uri="{FF2B5EF4-FFF2-40B4-BE49-F238E27FC236}">
                    <a16:creationId xmlns:a16="http://schemas.microsoft.com/office/drawing/2014/main" id="{3684B0DA-9B62-9C43-B7F9-E76D53A0C48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1" name="Abgerundetes Rechteck 330">
                <a:extLst>
                  <a:ext uri="{FF2B5EF4-FFF2-40B4-BE49-F238E27FC236}">
                    <a16:creationId xmlns:a16="http://schemas.microsoft.com/office/drawing/2014/main" id="{5A5A113C-EBB4-7844-AAD6-2D605CD6DE09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Abgerundetes Rechteck 331">
                <a:extLst>
                  <a:ext uri="{FF2B5EF4-FFF2-40B4-BE49-F238E27FC236}">
                    <a16:creationId xmlns:a16="http://schemas.microsoft.com/office/drawing/2014/main" id="{536B9798-B11F-1143-BC9A-2F286F91183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95B47F26-2D2B-2349-BC97-7983604C794B}"/>
              </a:ext>
            </a:extLst>
          </p:cNvPr>
          <p:cNvGrpSpPr/>
          <p:nvPr/>
        </p:nvGrpSpPr>
        <p:grpSpPr>
          <a:xfrm>
            <a:off x="6305273" y="2758116"/>
            <a:ext cx="1494831" cy="882996"/>
            <a:chOff x="1170009" y="2751889"/>
            <a:chExt cx="1494831" cy="882996"/>
          </a:xfrm>
        </p:grpSpPr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025B1F3E-0F2C-BA42-BF47-9FFF46F8D9F6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92" name="Textfeld 391">
                <a:extLst>
                  <a:ext uri="{FF2B5EF4-FFF2-40B4-BE49-F238E27FC236}">
                    <a16:creationId xmlns:a16="http://schemas.microsoft.com/office/drawing/2014/main" id="{0A07C51D-0CB5-4845-A6AA-30011A62634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93" name="Abgerundetes Rechteck 392">
                <a:extLst>
                  <a:ext uri="{FF2B5EF4-FFF2-40B4-BE49-F238E27FC236}">
                    <a16:creationId xmlns:a16="http://schemas.microsoft.com/office/drawing/2014/main" id="{0808DA5F-5F02-A143-983D-7AEF257EC4A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4" name="Abgerundetes Rechteck 393">
                <a:extLst>
                  <a:ext uri="{FF2B5EF4-FFF2-40B4-BE49-F238E27FC236}">
                    <a16:creationId xmlns:a16="http://schemas.microsoft.com/office/drawing/2014/main" id="{6875950F-BFF8-1543-A00F-D5FF0676DAB1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8BA89D09-5D9C-8240-A06F-55DBE6E4A88D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6677B312-8B69-714F-8E4E-C5EB2BD55C2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9" name="Abgerundetes Rechteck 388">
                <a:extLst>
                  <a:ext uri="{FF2B5EF4-FFF2-40B4-BE49-F238E27FC236}">
                    <a16:creationId xmlns:a16="http://schemas.microsoft.com/office/drawing/2014/main" id="{D7DA673A-F072-DA49-968D-5B0744FF7C5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1" name="Abgerundetes Rechteck 390">
                <a:extLst>
                  <a:ext uri="{FF2B5EF4-FFF2-40B4-BE49-F238E27FC236}">
                    <a16:creationId xmlns:a16="http://schemas.microsoft.com/office/drawing/2014/main" id="{5C0548CB-942C-C542-95B4-3EDD2EE1C477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A5481626-21B8-1042-A3E0-7BD158BB30C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81" name="Textfeld 380">
                <a:extLst>
                  <a:ext uri="{FF2B5EF4-FFF2-40B4-BE49-F238E27FC236}">
                    <a16:creationId xmlns:a16="http://schemas.microsoft.com/office/drawing/2014/main" id="{E24ADA33-22C1-D94E-9D37-82DEF85398F5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4" name="Abgerundetes Rechteck 383">
                <a:extLst>
                  <a:ext uri="{FF2B5EF4-FFF2-40B4-BE49-F238E27FC236}">
                    <a16:creationId xmlns:a16="http://schemas.microsoft.com/office/drawing/2014/main" id="{11AD625D-A618-0E47-8B7D-00DD44F48A8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Abgerundetes Rechteck 386">
                <a:extLst>
                  <a:ext uri="{FF2B5EF4-FFF2-40B4-BE49-F238E27FC236}">
                    <a16:creationId xmlns:a16="http://schemas.microsoft.com/office/drawing/2014/main" id="{8BEECECC-71F9-7F44-A2BA-7A2D235C5312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93009A75-1091-9D48-AFDB-CAFAA1A2C692}"/>
              </a:ext>
            </a:extLst>
          </p:cNvPr>
          <p:cNvGrpSpPr/>
          <p:nvPr/>
        </p:nvGrpSpPr>
        <p:grpSpPr>
          <a:xfrm>
            <a:off x="8016831" y="2758116"/>
            <a:ext cx="1494831" cy="882996"/>
            <a:chOff x="1170009" y="2751889"/>
            <a:chExt cx="1494831" cy="882996"/>
          </a:xfrm>
        </p:grpSpPr>
        <p:grpSp>
          <p:nvGrpSpPr>
            <p:cNvPr id="401" name="Gruppieren 400">
              <a:extLst>
                <a:ext uri="{FF2B5EF4-FFF2-40B4-BE49-F238E27FC236}">
                  <a16:creationId xmlns:a16="http://schemas.microsoft.com/office/drawing/2014/main" id="{AB4930A6-353B-0246-9DD7-47BC29415BB8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427" name="Textfeld 426">
                <a:extLst>
                  <a:ext uri="{FF2B5EF4-FFF2-40B4-BE49-F238E27FC236}">
                    <a16:creationId xmlns:a16="http://schemas.microsoft.com/office/drawing/2014/main" id="{4C830D3B-F98C-EE44-A70F-3E2A38689EEC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28" name="Abgerundetes Rechteck 427">
                <a:extLst>
                  <a:ext uri="{FF2B5EF4-FFF2-40B4-BE49-F238E27FC236}">
                    <a16:creationId xmlns:a16="http://schemas.microsoft.com/office/drawing/2014/main" id="{9A0FED98-F6FF-1041-8B50-390DF7D6F19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Abgerundetes Rechteck 428">
                <a:extLst>
                  <a:ext uri="{FF2B5EF4-FFF2-40B4-BE49-F238E27FC236}">
                    <a16:creationId xmlns:a16="http://schemas.microsoft.com/office/drawing/2014/main" id="{0A8561EB-4110-F440-AD16-D6DD7C8928B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3" name="Gruppieren 402">
              <a:extLst>
                <a:ext uri="{FF2B5EF4-FFF2-40B4-BE49-F238E27FC236}">
                  <a16:creationId xmlns:a16="http://schemas.microsoft.com/office/drawing/2014/main" id="{4F4E5DF2-C0D4-3A49-BEAE-B6C75F6CE769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414" name="Textfeld 413">
                <a:extLst>
                  <a:ext uri="{FF2B5EF4-FFF2-40B4-BE49-F238E27FC236}">
                    <a16:creationId xmlns:a16="http://schemas.microsoft.com/office/drawing/2014/main" id="{CDE304A4-83B5-C747-BEBB-936CF4B30218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16" name="Abgerundetes Rechteck 415">
                <a:extLst>
                  <a:ext uri="{FF2B5EF4-FFF2-40B4-BE49-F238E27FC236}">
                    <a16:creationId xmlns:a16="http://schemas.microsoft.com/office/drawing/2014/main" id="{54B41F76-51F0-1F43-A1AF-20387D40595C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Abgerundetes Rechteck 423">
                <a:extLst>
                  <a:ext uri="{FF2B5EF4-FFF2-40B4-BE49-F238E27FC236}">
                    <a16:creationId xmlns:a16="http://schemas.microsoft.com/office/drawing/2014/main" id="{4643676E-AAF7-0540-92C7-140D44AD0EAC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5" name="Gruppieren 404">
              <a:extLst>
                <a:ext uri="{FF2B5EF4-FFF2-40B4-BE49-F238E27FC236}">
                  <a16:creationId xmlns:a16="http://schemas.microsoft.com/office/drawing/2014/main" id="{5BDC3612-9FFB-1D4A-8249-180FF0C02825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407" name="Textfeld 406">
                <a:extLst>
                  <a:ext uri="{FF2B5EF4-FFF2-40B4-BE49-F238E27FC236}">
                    <a16:creationId xmlns:a16="http://schemas.microsoft.com/office/drawing/2014/main" id="{FB518065-7358-C548-8AC8-9D747509C9F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09" name="Abgerundetes Rechteck 408">
                <a:extLst>
                  <a:ext uri="{FF2B5EF4-FFF2-40B4-BE49-F238E27FC236}">
                    <a16:creationId xmlns:a16="http://schemas.microsoft.com/office/drawing/2014/main" id="{8DFC0995-7874-6B44-9CE8-CCA20FA1614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Abgerundetes Rechteck 410">
                <a:extLst>
                  <a:ext uri="{FF2B5EF4-FFF2-40B4-BE49-F238E27FC236}">
                    <a16:creationId xmlns:a16="http://schemas.microsoft.com/office/drawing/2014/main" id="{ECB59E02-5E45-B040-952C-A0AFE26EFE9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EF7F314-D44C-C949-B84A-1F6F4AC6A89E}"/>
              </a:ext>
            </a:extLst>
          </p:cNvPr>
          <p:cNvGrpSpPr/>
          <p:nvPr/>
        </p:nvGrpSpPr>
        <p:grpSpPr>
          <a:xfrm>
            <a:off x="1170009" y="2751889"/>
            <a:ext cx="418151" cy="1354322"/>
            <a:chOff x="1170009" y="2751889"/>
            <a:chExt cx="418151" cy="135432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642FAEA-0691-4B48-9A2B-0E7DC1CB1E35}"/>
                </a:ext>
              </a:extLst>
            </p:cNvPr>
            <p:cNvSpPr txBox="1"/>
            <p:nvPr/>
          </p:nvSpPr>
          <p:spPr>
            <a:xfrm>
              <a:off x="1194610" y="3061115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AB61C737-400A-894C-A0B3-924005992B02}"/>
                </a:ext>
              </a:extLst>
            </p:cNvPr>
            <p:cNvSpPr/>
            <p:nvPr/>
          </p:nvSpPr>
          <p:spPr>
            <a:xfrm>
              <a:off x="1177961" y="275188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Abgerundetes Rechteck 35">
              <a:extLst>
                <a:ext uri="{FF2B5EF4-FFF2-40B4-BE49-F238E27FC236}">
                  <a16:creationId xmlns:a16="http://schemas.microsoft.com/office/drawing/2014/main" id="{8B5EAD46-0001-EE40-AFBE-C2809F779BB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Abgerundetes Rechteck 159">
              <a:extLst>
                <a:ext uri="{FF2B5EF4-FFF2-40B4-BE49-F238E27FC236}">
                  <a16:creationId xmlns:a16="http://schemas.microsoft.com/office/drawing/2014/main" id="{8AD66216-BD99-A942-97B5-BF6AA3D576B4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1" name="Abgerundetes Rechteck 160">
            <a:extLst>
              <a:ext uri="{FF2B5EF4-FFF2-40B4-BE49-F238E27FC236}">
                <a16:creationId xmlns:a16="http://schemas.microsoft.com/office/drawing/2014/main" id="{987DA679-02EE-5A40-A3AA-25172915CCAD}"/>
              </a:ext>
            </a:extLst>
          </p:cNvPr>
          <p:cNvSpPr/>
          <p:nvPr/>
        </p:nvSpPr>
        <p:spPr>
          <a:xfrm>
            <a:off x="1706551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B4912EDB-F621-AE45-955E-440C7AF23281}"/>
              </a:ext>
            </a:extLst>
          </p:cNvPr>
          <p:cNvSpPr/>
          <p:nvPr/>
        </p:nvSpPr>
        <p:spPr>
          <a:xfrm>
            <a:off x="2233138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303D0C-3EFD-134F-BAA5-C817B3F186BE}"/>
              </a:ext>
            </a:extLst>
          </p:cNvPr>
          <p:cNvSpPr txBox="1"/>
          <p:nvPr/>
        </p:nvSpPr>
        <p:spPr>
          <a:xfrm>
            <a:off x="333732" y="3827326"/>
            <a:ext cx="718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Minuten</a:t>
            </a:r>
          </a:p>
        </p:txBody>
      </p: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8565A050-B83B-D74E-A6E0-7609D26EAB30}"/>
              </a:ext>
            </a:extLst>
          </p:cNvPr>
          <p:cNvGrpSpPr/>
          <p:nvPr/>
        </p:nvGrpSpPr>
        <p:grpSpPr>
          <a:xfrm>
            <a:off x="2878933" y="3818656"/>
            <a:ext cx="1469094" cy="286503"/>
            <a:chOff x="1174243" y="3819708"/>
            <a:chExt cx="1469094" cy="286503"/>
          </a:xfrm>
        </p:grpSpPr>
        <p:sp>
          <p:nvSpPr>
            <p:cNvPr id="167" name="Abgerundetes Rechteck 166">
              <a:extLst>
                <a:ext uri="{FF2B5EF4-FFF2-40B4-BE49-F238E27FC236}">
                  <a16:creationId xmlns:a16="http://schemas.microsoft.com/office/drawing/2014/main" id="{41605C99-51E5-1148-9A61-ABBA9643F613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Abgerundetes Rechteck 167">
              <a:extLst>
                <a:ext uri="{FF2B5EF4-FFF2-40B4-BE49-F238E27FC236}">
                  <a16:creationId xmlns:a16="http://schemas.microsoft.com/office/drawing/2014/main" id="{5B236526-1FDE-5945-824C-174B05596C40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Abgerundetes Rechteck 168">
              <a:extLst>
                <a:ext uri="{FF2B5EF4-FFF2-40B4-BE49-F238E27FC236}">
                  <a16:creationId xmlns:a16="http://schemas.microsoft.com/office/drawing/2014/main" id="{A34A36AC-8214-FC4B-A463-E4937AB05666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802C16DB-5F69-7745-B4FF-4A41B69C5234}"/>
              </a:ext>
            </a:extLst>
          </p:cNvPr>
          <p:cNvGrpSpPr/>
          <p:nvPr/>
        </p:nvGrpSpPr>
        <p:grpSpPr>
          <a:xfrm>
            <a:off x="4592771" y="3817604"/>
            <a:ext cx="1469094" cy="286503"/>
            <a:chOff x="1174243" y="3819708"/>
            <a:chExt cx="1469094" cy="286503"/>
          </a:xfrm>
        </p:grpSpPr>
        <p:sp>
          <p:nvSpPr>
            <p:cNvPr id="171" name="Abgerundetes Rechteck 170">
              <a:extLst>
                <a:ext uri="{FF2B5EF4-FFF2-40B4-BE49-F238E27FC236}">
                  <a16:creationId xmlns:a16="http://schemas.microsoft.com/office/drawing/2014/main" id="{B5DD44F2-A764-BF46-B7DD-4B50428FE12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Abgerundetes Rechteck 171">
              <a:extLst>
                <a:ext uri="{FF2B5EF4-FFF2-40B4-BE49-F238E27FC236}">
                  <a16:creationId xmlns:a16="http://schemas.microsoft.com/office/drawing/2014/main" id="{B8C585DB-84EE-654E-A6A2-19D96FFABBAB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Abgerundetes Rechteck 172">
              <a:extLst>
                <a:ext uri="{FF2B5EF4-FFF2-40B4-BE49-F238E27FC236}">
                  <a16:creationId xmlns:a16="http://schemas.microsoft.com/office/drawing/2014/main" id="{6CFC0A97-2793-714C-BA26-AD6FEB9B94BF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BF6F9B23-5757-4040-B10E-7DF83ED41B69}"/>
              </a:ext>
            </a:extLst>
          </p:cNvPr>
          <p:cNvGrpSpPr/>
          <p:nvPr/>
        </p:nvGrpSpPr>
        <p:grpSpPr>
          <a:xfrm>
            <a:off x="6306609" y="3816552"/>
            <a:ext cx="1469094" cy="286503"/>
            <a:chOff x="1174243" y="3819708"/>
            <a:chExt cx="1469094" cy="286503"/>
          </a:xfrm>
        </p:grpSpPr>
        <p:sp>
          <p:nvSpPr>
            <p:cNvPr id="175" name="Abgerundetes Rechteck 174">
              <a:extLst>
                <a:ext uri="{FF2B5EF4-FFF2-40B4-BE49-F238E27FC236}">
                  <a16:creationId xmlns:a16="http://schemas.microsoft.com/office/drawing/2014/main" id="{93C59BBF-9D22-A845-93AC-9D095967B8C8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Abgerundetes Rechteck 175">
              <a:extLst>
                <a:ext uri="{FF2B5EF4-FFF2-40B4-BE49-F238E27FC236}">
                  <a16:creationId xmlns:a16="http://schemas.microsoft.com/office/drawing/2014/main" id="{5F715691-47DF-2B43-B1AF-B7F9864C4F51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Abgerundetes Rechteck 176">
              <a:extLst>
                <a:ext uri="{FF2B5EF4-FFF2-40B4-BE49-F238E27FC236}">
                  <a16:creationId xmlns:a16="http://schemas.microsoft.com/office/drawing/2014/main" id="{BB0E3B14-D0D0-4A48-8CAC-531B764E18D4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CC5433-F968-954B-AC7D-56B0AC11CDB1}"/>
              </a:ext>
            </a:extLst>
          </p:cNvPr>
          <p:cNvGrpSpPr/>
          <p:nvPr/>
        </p:nvGrpSpPr>
        <p:grpSpPr>
          <a:xfrm>
            <a:off x="8005898" y="3820945"/>
            <a:ext cx="1469094" cy="286503"/>
            <a:chOff x="1174243" y="3819708"/>
            <a:chExt cx="1469094" cy="286503"/>
          </a:xfrm>
        </p:grpSpPr>
        <p:sp>
          <p:nvSpPr>
            <p:cNvPr id="179" name="Abgerundetes Rechteck 178">
              <a:extLst>
                <a:ext uri="{FF2B5EF4-FFF2-40B4-BE49-F238E27FC236}">
                  <a16:creationId xmlns:a16="http://schemas.microsoft.com/office/drawing/2014/main" id="{48D97B73-2A1F-D54C-8067-02612A2C6D1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Abgerundetes Rechteck 179">
              <a:extLst>
                <a:ext uri="{FF2B5EF4-FFF2-40B4-BE49-F238E27FC236}">
                  <a16:creationId xmlns:a16="http://schemas.microsoft.com/office/drawing/2014/main" id="{FB0B442C-7254-3541-A2E5-3A39DD85B695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Abgerundetes Rechteck 180">
              <a:extLst>
                <a:ext uri="{FF2B5EF4-FFF2-40B4-BE49-F238E27FC236}">
                  <a16:creationId xmlns:a16="http://schemas.microsoft.com/office/drawing/2014/main" id="{E6C35F48-BE45-804D-B10F-679422FA857C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1D37A5F-6EF1-6042-968D-312228CB8EAA}"/>
              </a:ext>
            </a:extLst>
          </p:cNvPr>
          <p:cNvGrpSpPr/>
          <p:nvPr/>
        </p:nvGrpSpPr>
        <p:grpSpPr>
          <a:xfrm>
            <a:off x="7701656" y="5470409"/>
            <a:ext cx="360996" cy="900376"/>
            <a:chOff x="1103414" y="2752572"/>
            <a:chExt cx="522216" cy="1302483"/>
          </a:xfrm>
        </p:grpSpPr>
        <p:sp>
          <p:nvSpPr>
            <p:cNvPr id="185" name="Textfeld 184">
              <a:extLst>
                <a:ext uri="{FF2B5EF4-FFF2-40B4-BE49-F238E27FC236}">
                  <a16:creationId xmlns:a16="http://schemas.microsoft.com/office/drawing/2014/main" id="{3D860157-5A57-6A43-8EDD-CD2DC4DCF212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86" name="Abgerundetes Rechteck 185">
              <a:extLst>
                <a:ext uri="{FF2B5EF4-FFF2-40B4-BE49-F238E27FC236}">
                  <a16:creationId xmlns:a16="http://schemas.microsoft.com/office/drawing/2014/main" id="{2A8730FB-E5B7-0043-8A07-42E41D8FF22B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Abgerundetes Rechteck 186">
              <a:extLst>
                <a:ext uri="{FF2B5EF4-FFF2-40B4-BE49-F238E27FC236}">
                  <a16:creationId xmlns:a16="http://schemas.microsoft.com/office/drawing/2014/main" id="{803924B2-7611-9E4E-A984-AA3D0E838BE1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Abgerundetes Rechteck 187">
              <a:extLst>
                <a:ext uri="{FF2B5EF4-FFF2-40B4-BE49-F238E27FC236}">
                  <a16:creationId xmlns:a16="http://schemas.microsoft.com/office/drawing/2014/main" id="{A11B13B5-F532-4244-AD3C-2725B102F722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9" name="Textfeld 188">
            <a:extLst>
              <a:ext uri="{FF2B5EF4-FFF2-40B4-BE49-F238E27FC236}">
                <a16:creationId xmlns:a16="http://schemas.microsoft.com/office/drawing/2014/main" id="{7ACDC974-C774-5D40-B4D4-F19F3A30D901}"/>
              </a:ext>
            </a:extLst>
          </p:cNvPr>
          <p:cNvSpPr txBox="1"/>
          <p:nvPr/>
        </p:nvSpPr>
        <p:spPr>
          <a:xfrm>
            <a:off x="7731951" y="615585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190" name="Gerade Verbindung 189">
            <a:extLst>
              <a:ext uri="{FF2B5EF4-FFF2-40B4-BE49-F238E27FC236}">
                <a16:creationId xmlns:a16="http://schemas.microsoft.com/office/drawing/2014/main" id="{77A68C79-60A0-2141-BD34-95ED487D19B7}"/>
              </a:ext>
            </a:extLst>
          </p:cNvPr>
          <p:cNvCxnSpPr>
            <a:cxnSpLocks/>
          </p:cNvCxnSpPr>
          <p:nvPr/>
        </p:nvCxnSpPr>
        <p:spPr>
          <a:xfrm flipH="1">
            <a:off x="7656733" y="6136724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feld 192">
            <a:extLst>
              <a:ext uri="{FF2B5EF4-FFF2-40B4-BE49-F238E27FC236}">
                <a16:creationId xmlns:a16="http://schemas.microsoft.com/office/drawing/2014/main" id="{1EB0A256-A4F2-5E41-A3A1-9AB206E4AFD4}"/>
              </a:ext>
            </a:extLst>
          </p:cNvPr>
          <p:cNvSpPr txBox="1"/>
          <p:nvPr/>
        </p:nvSpPr>
        <p:spPr>
          <a:xfrm>
            <a:off x="8753593" y="5461531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16:00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3349EA5A-6CC1-B044-8E1A-62CB1CB3871A}"/>
              </a:ext>
            </a:extLst>
          </p:cNvPr>
          <p:cNvSpPr txBox="1"/>
          <p:nvPr/>
        </p:nvSpPr>
        <p:spPr>
          <a:xfrm>
            <a:off x="8768672" y="5881589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18:15</a:t>
            </a:r>
          </a:p>
        </p:txBody>
      </p: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3FA51DC0-6057-7948-9575-993C8502B34A}"/>
              </a:ext>
            </a:extLst>
          </p:cNvPr>
          <p:cNvGrpSpPr/>
          <p:nvPr/>
        </p:nvGrpSpPr>
        <p:grpSpPr>
          <a:xfrm>
            <a:off x="8778235" y="5469737"/>
            <a:ext cx="360996" cy="900376"/>
            <a:chOff x="1103414" y="2752572"/>
            <a:chExt cx="522216" cy="1302483"/>
          </a:xfrm>
        </p:grpSpPr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CF4634B5-26FB-2044-B059-E1FD942EBE2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97" name="Abgerundetes Rechteck 196">
              <a:extLst>
                <a:ext uri="{FF2B5EF4-FFF2-40B4-BE49-F238E27FC236}">
                  <a16:creationId xmlns:a16="http://schemas.microsoft.com/office/drawing/2014/main" id="{5AE1B645-1C4B-8742-9D7E-81CFEC3479C5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Abgerundetes Rechteck 197">
              <a:extLst>
                <a:ext uri="{FF2B5EF4-FFF2-40B4-BE49-F238E27FC236}">
                  <a16:creationId xmlns:a16="http://schemas.microsoft.com/office/drawing/2014/main" id="{0F8BC5A1-6D24-0041-9ADD-599EB3D80328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Abgerundetes Rechteck 198">
              <a:extLst>
                <a:ext uri="{FF2B5EF4-FFF2-40B4-BE49-F238E27FC236}">
                  <a16:creationId xmlns:a16="http://schemas.microsoft.com/office/drawing/2014/main" id="{4677C2E4-1EDF-5541-BFD4-DB1BAA4C0F90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0" name="Textfeld 199">
            <a:extLst>
              <a:ext uri="{FF2B5EF4-FFF2-40B4-BE49-F238E27FC236}">
                <a16:creationId xmlns:a16="http://schemas.microsoft.com/office/drawing/2014/main" id="{60562CF7-FE65-8F44-9101-6DF469611293}"/>
              </a:ext>
            </a:extLst>
          </p:cNvPr>
          <p:cNvSpPr txBox="1"/>
          <p:nvPr/>
        </p:nvSpPr>
        <p:spPr>
          <a:xfrm>
            <a:off x="8767519" y="614563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135</a:t>
            </a:r>
          </a:p>
        </p:txBody>
      </p:sp>
      <p:cxnSp>
        <p:nvCxnSpPr>
          <p:cNvPr id="201" name="Gerade Verbindung 200">
            <a:extLst>
              <a:ext uri="{FF2B5EF4-FFF2-40B4-BE49-F238E27FC236}">
                <a16:creationId xmlns:a16="http://schemas.microsoft.com/office/drawing/2014/main" id="{01886EC1-CDA5-6E48-B1F4-520EFB6D7E94}"/>
              </a:ext>
            </a:extLst>
          </p:cNvPr>
          <p:cNvCxnSpPr>
            <a:cxnSpLocks/>
          </p:cNvCxnSpPr>
          <p:nvPr/>
        </p:nvCxnSpPr>
        <p:spPr>
          <a:xfrm flipH="1">
            <a:off x="8733312" y="6136052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>
            <a:extLst>
              <a:ext uri="{FF2B5EF4-FFF2-40B4-BE49-F238E27FC236}">
                <a16:creationId xmlns:a16="http://schemas.microsoft.com/office/drawing/2014/main" id="{2FE7B899-1997-804C-8130-11ABF64145DB}"/>
              </a:ext>
            </a:extLst>
          </p:cNvPr>
          <p:cNvSpPr txBox="1"/>
          <p:nvPr/>
        </p:nvSpPr>
        <p:spPr>
          <a:xfrm>
            <a:off x="7109381" y="6144724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Minuten</a:t>
            </a:r>
          </a:p>
        </p:txBody>
      </p:sp>
      <p:sp>
        <p:nvSpPr>
          <p:cNvPr id="203" name="Textfeld 202">
            <a:extLst>
              <a:ext uri="{FF2B5EF4-FFF2-40B4-BE49-F238E27FC236}">
                <a16:creationId xmlns:a16="http://schemas.microsoft.com/office/drawing/2014/main" id="{1C874E18-4059-464E-B7F0-CCBC6BB0DCD1}"/>
              </a:ext>
            </a:extLst>
          </p:cNvPr>
          <p:cNvSpPr txBox="1"/>
          <p:nvPr/>
        </p:nvSpPr>
        <p:spPr>
          <a:xfrm>
            <a:off x="8224284" y="5461837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11:00</a:t>
            </a:r>
          </a:p>
        </p:txBody>
      </p:sp>
      <p:sp>
        <p:nvSpPr>
          <p:cNvPr id="204" name="Textfeld 203">
            <a:extLst>
              <a:ext uri="{FF2B5EF4-FFF2-40B4-BE49-F238E27FC236}">
                <a16:creationId xmlns:a16="http://schemas.microsoft.com/office/drawing/2014/main" id="{205079A9-D16E-4C4C-BEEF-A486DC9A62BA}"/>
              </a:ext>
            </a:extLst>
          </p:cNvPr>
          <p:cNvSpPr txBox="1"/>
          <p:nvPr/>
        </p:nvSpPr>
        <p:spPr>
          <a:xfrm>
            <a:off x="8219927" y="588561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13:00</a:t>
            </a:r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C4B12735-5630-3B42-9C1C-B6B9B1EA8FA5}"/>
              </a:ext>
            </a:extLst>
          </p:cNvPr>
          <p:cNvGrpSpPr/>
          <p:nvPr/>
        </p:nvGrpSpPr>
        <p:grpSpPr>
          <a:xfrm>
            <a:off x="8237659" y="5467071"/>
            <a:ext cx="360996" cy="900376"/>
            <a:chOff x="1103414" y="2752572"/>
            <a:chExt cx="522216" cy="1302483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09DBD891-35CC-494C-AF27-860148F9886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207" name="Abgerundetes Rechteck 206">
              <a:extLst>
                <a:ext uri="{FF2B5EF4-FFF2-40B4-BE49-F238E27FC236}">
                  <a16:creationId xmlns:a16="http://schemas.microsoft.com/office/drawing/2014/main" id="{92647BE2-C57B-5541-A15C-734C23378AE7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Abgerundetes Rechteck 207">
              <a:extLst>
                <a:ext uri="{FF2B5EF4-FFF2-40B4-BE49-F238E27FC236}">
                  <a16:creationId xmlns:a16="http://schemas.microsoft.com/office/drawing/2014/main" id="{3D9C78A6-9151-A245-B450-4C62F760832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Abgerundetes Rechteck 208">
              <a:extLst>
                <a:ext uri="{FF2B5EF4-FFF2-40B4-BE49-F238E27FC236}">
                  <a16:creationId xmlns:a16="http://schemas.microsoft.com/office/drawing/2014/main" id="{4D78DFB7-C9C9-2043-AAC0-6AF03C0E1475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0" name="Textfeld 209">
            <a:extLst>
              <a:ext uri="{FF2B5EF4-FFF2-40B4-BE49-F238E27FC236}">
                <a16:creationId xmlns:a16="http://schemas.microsoft.com/office/drawing/2014/main" id="{7312AF62-613F-284B-A6D0-EDD1638F3962}"/>
              </a:ext>
            </a:extLst>
          </p:cNvPr>
          <p:cNvSpPr txBox="1"/>
          <p:nvPr/>
        </p:nvSpPr>
        <p:spPr>
          <a:xfrm>
            <a:off x="8245094" y="615251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120</a:t>
            </a:r>
          </a:p>
        </p:txBody>
      </p:sp>
      <p:cxnSp>
        <p:nvCxnSpPr>
          <p:cNvPr id="211" name="Gerade Verbindung 210">
            <a:extLst>
              <a:ext uri="{FF2B5EF4-FFF2-40B4-BE49-F238E27FC236}">
                <a16:creationId xmlns:a16="http://schemas.microsoft.com/office/drawing/2014/main" id="{9748D759-9C79-894D-9C1B-B0806FFB8841}"/>
              </a:ext>
            </a:extLst>
          </p:cNvPr>
          <p:cNvCxnSpPr>
            <a:cxnSpLocks/>
          </p:cNvCxnSpPr>
          <p:nvPr/>
        </p:nvCxnSpPr>
        <p:spPr>
          <a:xfrm flipH="1">
            <a:off x="8192736" y="6133386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Abgerundetes Rechteck 211">
            <a:extLst>
              <a:ext uri="{FF2B5EF4-FFF2-40B4-BE49-F238E27FC236}">
                <a16:creationId xmlns:a16="http://schemas.microsoft.com/office/drawing/2014/main" id="{42BED97A-6AD4-AB49-8530-C1DB220F5013}"/>
              </a:ext>
            </a:extLst>
          </p:cNvPr>
          <p:cNvSpPr/>
          <p:nvPr/>
        </p:nvSpPr>
        <p:spPr>
          <a:xfrm>
            <a:off x="4291087" y="4417065"/>
            <a:ext cx="871493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Textfeld 212">
            <a:extLst>
              <a:ext uri="{FF2B5EF4-FFF2-40B4-BE49-F238E27FC236}">
                <a16:creationId xmlns:a16="http://schemas.microsoft.com/office/drawing/2014/main" id="{1172E022-E50F-C14F-AAB7-E6CA2D683F3E}"/>
              </a:ext>
            </a:extLst>
          </p:cNvPr>
          <p:cNvSpPr txBox="1"/>
          <p:nvPr/>
        </p:nvSpPr>
        <p:spPr>
          <a:xfrm>
            <a:off x="5219917" y="4505579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214" name="Abgerundetes Rechteck 213">
            <a:extLst>
              <a:ext uri="{FF2B5EF4-FFF2-40B4-BE49-F238E27FC236}">
                <a16:creationId xmlns:a16="http://schemas.microsoft.com/office/drawing/2014/main" id="{FE2D36AF-9541-3C4E-A687-B1D08B485A59}"/>
              </a:ext>
            </a:extLst>
          </p:cNvPr>
          <p:cNvSpPr/>
          <p:nvPr/>
        </p:nvSpPr>
        <p:spPr>
          <a:xfrm>
            <a:off x="6639828" y="4416577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6" name="Textfeld 215">
            <a:extLst>
              <a:ext uri="{FF2B5EF4-FFF2-40B4-BE49-F238E27FC236}">
                <a16:creationId xmlns:a16="http://schemas.microsoft.com/office/drawing/2014/main" id="{B1C5424E-11A8-A441-B06D-2947868947E7}"/>
              </a:ext>
            </a:extLst>
          </p:cNvPr>
          <p:cNvSpPr txBox="1"/>
          <p:nvPr/>
        </p:nvSpPr>
        <p:spPr>
          <a:xfrm>
            <a:off x="7200059" y="4503502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218" name="Abgerundetes Rechteck 217">
            <a:extLst>
              <a:ext uri="{FF2B5EF4-FFF2-40B4-BE49-F238E27FC236}">
                <a16:creationId xmlns:a16="http://schemas.microsoft.com/office/drawing/2014/main" id="{7CD51A67-CFC5-314E-9A17-DFE71E7CFBBB}"/>
              </a:ext>
            </a:extLst>
          </p:cNvPr>
          <p:cNvSpPr/>
          <p:nvPr/>
        </p:nvSpPr>
        <p:spPr>
          <a:xfrm>
            <a:off x="8245160" y="4432810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Textfeld 218">
            <a:extLst>
              <a:ext uri="{FF2B5EF4-FFF2-40B4-BE49-F238E27FC236}">
                <a16:creationId xmlns:a16="http://schemas.microsoft.com/office/drawing/2014/main" id="{F11920EE-05D9-5E44-AD4B-673ACEEFB1C4}"/>
              </a:ext>
            </a:extLst>
          </p:cNvPr>
          <p:cNvSpPr txBox="1"/>
          <p:nvPr/>
        </p:nvSpPr>
        <p:spPr>
          <a:xfrm>
            <a:off x="8836683" y="4503507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7488496A-E041-AC41-97ED-9FF560DB1AFB}"/>
              </a:ext>
            </a:extLst>
          </p:cNvPr>
          <p:cNvSpPr txBox="1"/>
          <p:nvPr/>
        </p:nvSpPr>
        <p:spPr>
          <a:xfrm>
            <a:off x="6044130" y="43818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217" name="Textfeld 19">
            <a:extLst>
              <a:ext uri="{FF2B5EF4-FFF2-40B4-BE49-F238E27FC236}">
                <a16:creationId xmlns:a16="http://schemas.microsoft.com/office/drawing/2014/main" id="{202449F1-8DEC-4F49-9AAC-6CA6B8C29359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053577-FFE9-4724-83DE-15A1F626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8</a:t>
            </a:fld>
            <a:endParaRPr lang="de-DE"/>
          </a:p>
        </p:txBody>
      </p:sp>
      <p:sp>
        <p:nvSpPr>
          <p:cNvPr id="220" name="Textfeld 219">
            <a:extLst>
              <a:ext uri="{FF2B5EF4-FFF2-40B4-BE49-F238E27FC236}">
                <a16:creationId xmlns:a16="http://schemas.microsoft.com/office/drawing/2014/main" id="{30986A03-9E83-40B1-B6C7-F92E66D1BF25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43143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74EC656-A2F5-6B44-82CA-098E3497E2FE}"/>
              </a:ext>
            </a:extLst>
          </p:cNvPr>
          <p:cNvSpPr/>
          <p:nvPr/>
        </p:nvSpPr>
        <p:spPr>
          <a:xfrm>
            <a:off x="6573486" y="4353289"/>
            <a:ext cx="3022476" cy="5936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BBCAB41-6D74-F14A-98DA-1ABD82393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29764"/>
              </p:ext>
            </p:extLst>
          </p:nvPr>
        </p:nvGraphicFramePr>
        <p:xfrm>
          <a:off x="320447" y="399300"/>
          <a:ext cx="9272584" cy="375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669">
                  <a:extLst>
                    <a:ext uri="{9D8B030D-6E8A-4147-A177-3AD203B41FA5}">
                      <a16:colId xmlns:a16="http://schemas.microsoft.com/office/drawing/2014/main" val="1452059131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1679285998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50386307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3357611554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2821790889"/>
                    </a:ext>
                  </a:extLst>
                </a:gridCol>
                <a:gridCol w="1697583">
                  <a:extLst>
                    <a:ext uri="{9D8B030D-6E8A-4147-A177-3AD203B41FA5}">
                      <a16:colId xmlns:a16="http://schemas.microsoft.com/office/drawing/2014/main" val="4027687543"/>
                    </a:ext>
                  </a:extLst>
                </a:gridCol>
              </a:tblGrid>
              <a:tr h="431450">
                <a:tc gridSpan="2">
                  <a:txBody>
                    <a:bodyPr/>
                    <a:lstStyle/>
                    <a:p>
                      <a:pPr algn="l"/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Sonntag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325"/>
                  </a:ext>
                </a:extLst>
              </a:tr>
              <a:tr h="386767"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morgens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vormittags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nachmittags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abends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nachts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92636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Medien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181447"/>
                  </a:ext>
                </a:extLst>
              </a:tr>
              <a:tr h="688986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Wie?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02704"/>
                  </a:ext>
                </a:extLst>
              </a:tr>
              <a:tr h="912410">
                <a:tc>
                  <a:txBody>
                    <a:bodyPr/>
                    <a:lstStyle/>
                    <a:p>
                      <a:pPr algn="l"/>
                      <a:endParaRPr lang="de-DE" sz="1400" b="1" dirty="0"/>
                    </a:p>
                    <a:p>
                      <a:pPr algn="l"/>
                      <a:endParaRPr lang="de-DE" sz="1400" b="1" dirty="0"/>
                    </a:p>
                    <a:p>
                      <a:pPr algn="l"/>
                      <a:r>
                        <a:rPr lang="de-DE" sz="1400" b="1" dirty="0"/>
                        <a:t>Zeit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5451"/>
                  </a:ext>
                </a:extLst>
              </a:tr>
              <a:tr h="365097">
                <a:tc>
                  <a:txBody>
                    <a:bodyPr/>
                    <a:lstStyle/>
                    <a:p>
                      <a:pPr algn="l"/>
                      <a:endParaRPr lang="de-DE" sz="1200" b="0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76905049"/>
                  </a:ext>
                </a:extLst>
              </a:tr>
            </a:tbl>
          </a:graphicData>
        </a:graphic>
      </p:graphicFrame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B3C70507-5C4C-F541-B1D2-4B6D3C9D3E86}"/>
              </a:ext>
            </a:extLst>
          </p:cNvPr>
          <p:cNvGrpSpPr/>
          <p:nvPr/>
        </p:nvGrpSpPr>
        <p:grpSpPr>
          <a:xfrm>
            <a:off x="1706552" y="2751889"/>
            <a:ext cx="418151" cy="882734"/>
            <a:chOff x="1413797" y="3966985"/>
            <a:chExt cx="418151" cy="882734"/>
          </a:xfrm>
        </p:grpSpPr>
        <p:sp>
          <p:nvSpPr>
            <p:cNvPr id="229" name="Textfeld 228">
              <a:extLst>
                <a:ext uri="{FF2B5EF4-FFF2-40B4-BE49-F238E27FC236}">
                  <a16:creationId xmlns:a16="http://schemas.microsoft.com/office/drawing/2014/main" id="{E0827993-65C1-1C4D-80FD-77CF8122FD72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0" name="Abgerundetes Rechteck 229">
              <a:extLst>
                <a:ext uri="{FF2B5EF4-FFF2-40B4-BE49-F238E27FC236}">
                  <a16:creationId xmlns:a16="http://schemas.microsoft.com/office/drawing/2014/main" id="{DAA5E0AB-844E-9049-887B-FB17A4461E7B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Abgerundetes Rechteck 230">
              <a:extLst>
                <a:ext uri="{FF2B5EF4-FFF2-40B4-BE49-F238E27FC236}">
                  <a16:creationId xmlns:a16="http://schemas.microsoft.com/office/drawing/2014/main" id="{F1ACCAEF-A0DC-BB49-8423-9DF6D4888110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0AA5DABB-F796-7D42-BB73-41DDF3C4D895}"/>
              </a:ext>
            </a:extLst>
          </p:cNvPr>
          <p:cNvGrpSpPr/>
          <p:nvPr/>
        </p:nvGrpSpPr>
        <p:grpSpPr>
          <a:xfrm>
            <a:off x="2246689" y="2752151"/>
            <a:ext cx="418151" cy="882734"/>
            <a:chOff x="1413797" y="3966985"/>
            <a:chExt cx="418151" cy="882734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0E7589A0-B436-EB4F-B51F-FBF334C20AFD}"/>
                </a:ext>
              </a:extLst>
            </p:cNvPr>
            <p:cNvSpPr txBox="1"/>
            <p:nvPr/>
          </p:nvSpPr>
          <p:spPr>
            <a:xfrm>
              <a:off x="1438398" y="4276211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234" name="Abgerundetes Rechteck 233">
              <a:extLst>
                <a:ext uri="{FF2B5EF4-FFF2-40B4-BE49-F238E27FC236}">
                  <a16:creationId xmlns:a16="http://schemas.microsoft.com/office/drawing/2014/main" id="{FF1A36FB-BCFE-D94C-8023-450B08810678}"/>
                </a:ext>
              </a:extLst>
            </p:cNvPr>
            <p:cNvSpPr/>
            <p:nvPr/>
          </p:nvSpPr>
          <p:spPr>
            <a:xfrm>
              <a:off x="1421749" y="3966985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Abgerundetes Rechteck 234">
              <a:extLst>
                <a:ext uri="{FF2B5EF4-FFF2-40B4-BE49-F238E27FC236}">
                  <a16:creationId xmlns:a16="http://schemas.microsoft.com/office/drawing/2014/main" id="{0F18C4CC-450F-A147-B1AF-EA8FE93CA8F9}"/>
                </a:ext>
              </a:extLst>
            </p:cNvPr>
            <p:cNvSpPr/>
            <p:nvPr/>
          </p:nvSpPr>
          <p:spPr>
            <a:xfrm>
              <a:off x="1413797" y="456531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E16CC4B2-9908-1E45-A0DA-61A6BC678550}"/>
              </a:ext>
            </a:extLst>
          </p:cNvPr>
          <p:cNvGrpSpPr/>
          <p:nvPr/>
        </p:nvGrpSpPr>
        <p:grpSpPr>
          <a:xfrm>
            <a:off x="1174244" y="1346957"/>
            <a:ext cx="8314298" cy="410203"/>
            <a:chOff x="1255324" y="2452268"/>
            <a:chExt cx="8314298" cy="41020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41BBFCF-D7F7-4C4F-B04E-D530B720ECDF}"/>
                </a:ext>
              </a:extLst>
            </p:cNvPr>
            <p:cNvGrpSpPr/>
            <p:nvPr/>
          </p:nvGrpSpPr>
          <p:grpSpPr>
            <a:xfrm>
              <a:off x="1255324" y="2452270"/>
              <a:ext cx="1482644" cy="410201"/>
              <a:chOff x="1388058" y="2599748"/>
              <a:chExt cx="1482644" cy="41020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FCEB40-6E45-B94D-873C-3AE49920069F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13E6ED8-CBA8-054B-8A9A-21B2DBA01583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7850AB-BF7F-6C4E-9E9D-7D2FDEFC9233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40" name="Gruppieren 239">
              <a:extLst>
                <a:ext uri="{FF2B5EF4-FFF2-40B4-BE49-F238E27FC236}">
                  <a16:creationId xmlns:a16="http://schemas.microsoft.com/office/drawing/2014/main" id="{327DA196-89B1-544B-85F7-83F63468273C}"/>
                </a:ext>
              </a:extLst>
            </p:cNvPr>
            <p:cNvGrpSpPr/>
            <p:nvPr/>
          </p:nvGrpSpPr>
          <p:grpSpPr>
            <a:xfrm>
              <a:off x="2963237" y="2452270"/>
              <a:ext cx="1482644" cy="410201"/>
              <a:chOff x="1388058" y="2599748"/>
              <a:chExt cx="1482644" cy="410201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00D20644-3A94-6941-A146-DA64AFC78587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054231F-8770-8744-8DB3-D2224530297E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4BD66B-93B0-B147-AA5C-DC1348C2CF02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252" name="Gruppieren 251">
              <a:extLst>
                <a:ext uri="{FF2B5EF4-FFF2-40B4-BE49-F238E27FC236}">
                  <a16:creationId xmlns:a16="http://schemas.microsoft.com/office/drawing/2014/main" id="{B990F329-2699-0740-8623-F07569744914}"/>
                </a:ext>
              </a:extLst>
            </p:cNvPr>
            <p:cNvGrpSpPr/>
            <p:nvPr/>
          </p:nvGrpSpPr>
          <p:grpSpPr>
            <a:xfrm>
              <a:off x="4671151" y="2452270"/>
              <a:ext cx="1482644" cy="410201"/>
              <a:chOff x="1388058" y="2599748"/>
              <a:chExt cx="1482644" cy="410201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487B219-99F1-1F48-A536-5969A5F205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C333EC97-5825-394B-9434-B7510688233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22E25CBE-AABB-A64F-AA41-2BDC9AF358D8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27" name="Gruppieren 326">
              <a:extLst>
                <a:ext uri="{FF2B5EF4-FFF2-40B4-BE49-F238E27FC236}">
                  <a16:creationId xmlns:a16="http://schemas.microsoft.com/office/drawing/2014/main" id="{186C28FC-DCD4-1142-883B-7FA247762E09}"/>
                </a:ext>
              </a:extLst>
            </p:cNvPr>
            <p:cNvGrpSpPr/>
            <p:nvPr/>
          </p:nvGrpSpPr>
          <p:grpSpPr>
            <a:xfrm>
              <a:off x="6379065" y="2452270"/>
              <a:ext cx="1482644" cy="410201"/>
              <a:chOff x="1388058" y="2599748"/>
              <a:chExt cx="1482644" cy="410201"/>
            </a:xfrm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A1FA162C-5348-6345-B4CE-0347D5438302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B88DA2CC-6196-A940-BCD3-621668255FE4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E52FC-CC7C-3145-9ECD-0309702DDB01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345" name="Gruppieren 344">
              <a:extLst>
                <a:ext uri="{FF2B5EF4-FFF2-40B4-BE49-F238E27FC236}">
                  <a16:creationId xmlns:a16="http://schemas.microsoft.com/office/drawing/2014/main" id="{267615FE-6123-4D4C-B824-30141E4ED50B}"/>
                </a:ext>
              </a:extLst>
            </p:cNvPr>
            <p:cNvGrpSpPr/>
            <p:nvPr/>
          </p:nvGrpSpPr>
          <p:grpSpPr>
            <a:xfrm>
              <a:off x="8086978" y="2452268"/>
              <a:ext cx="1482644" cy="410201"/>
              <a:chOff x="1388058" y="2599748"/>
              <a:chExt cx="1482644" cy="4102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2F89FA7A-B609-0448-B7BA-8CBDB1A82665}"/>
                  </a:ext>
                </a:extLst>
              </p:cNvPr>
              <p:cNvSpPr/>
              <p:nvPr/>
            </p:nvSpPr>
            <p:spPr>
              <a:xfrm>
                <a:off x="1388058" y="2599750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AE25313-246B-7143-A812-662BCDE7FB69}"/>
                  </a:ext>
                </a:extLst>
              </p:cNvPr>
              <p:cNvSpPr/>
              <p:nvPr/>
            </p:nvSpPr>
            <p:spPr>
              <a:xfrm>
                <a:off x="1924281" y="2599749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2880AD4-DC70-6849-8FA0-E76A457B0AC5}"/>
                  </a:ext>
                </a:extLst>
              </p:cNvPr>
              <p:cNvSpPr/>
              <p:nvPr/>
            </p:nvSpPr>
            <p:spPr>
              <a:xfrm>
                <a:off x="2460503" y="2599748"/>
                <a:ext cx="410199" cy="4101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E86969D-E9C3-A947-B4ED-548C16C57341}"/>
              </a:ext>
            </a:extLst>
          </p:cNvPr>
          <p:cNvGrpSpPr/>
          <p:nvPr/>
        </p:nvGrpSpPr>
        <p:grpSpPr>
          <a:xfrm>
            <a:off x="1174244" y="2026416"/>
            <a:ext cx="1482644" cy="410201"/>
            <a:chOff x="1388058" y="2599748"/>
            <a:chExt cx="1482644" cy="410201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3308253C-789B-3A42-827E-3D5A2F01022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908CC37F-E530-1049-98EB-51D0EB656ED0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001DE360-2935-D94C-B244-5575832A15B6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99A5E887-7DBF-A44A-8CC6-5A4EF2BA7792}"/>
              </a:ext>
            </a:extLst>
          </p:cNvPr>
          <p:cNvGrpSpPr/>
          <p:nvPr/>
        </p:nvGrpSpPr>
        <p:grpSpPr>
          <a:xfrm>
            <a:off x="2882157" y="2026416"/>
            <a:ext cx="1482644" cy="410201"/>
            <a:chOff x="1388058" y="2599748"/>
            <a:chExt cx="1482644" cy="410201"/>
          </a:xfrm>
        </p:grpSpPr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7BFFD035-246B-D24F-AAAF-EE088614006E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FF2F8411-8047-1748-878B-720A40CC6BD5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B721745B-207C-6C40-AEF3-39E66B811FC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3" name="Gruppieren 352">
            <a:extLst>
              <a:ext uri="{FF2B5EF4-FFF2-40B4-BE49-F238E27FC236}">
                <a16:creationId xmlns:a16="http://schemas.microsoft.com/office/drawing/2014/main" id="{D62440D0-53B4-B74B-8C3E-3524BF4B0956}"/>
              </a:ext>
            </a:extLst>
          </p:cNvPr>
          <p:cNvGrpSpPr/>
          <p:nvPr/>
        </p:nvGrpSpPr>
        <p:grpSpPr>
          <a:xfrm>
            <a:off x="4590071" y="2026416"/>
            <a:ext cx="1482644" cy="410201"/>
            <a:chOff x="1388058" y="2599748"/>
            <a:chExt cx="1482644" cy="410201"/>
          </a:xfrm>
        </p:grpSpPr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1C2F13B8-29C9-DD4D-974B-7C470A719F83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9E303B4C-814F-D94C-BAC7-1B52DD3D770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809138E5-E793-3C42-9CE3-DF48D4F911CE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30EA5FB9-EA2A-9A43-BF8A-49577199E534}"/>
              </a:ext>
            </a:extLst>
          </p:cNvPr>
          <p:cNvGrpSpPr/>
          <p:nvPr/>
        </p:nvGrpSpPr>
        <p:grpSpPr>
          <a:xfrm>
            <a:off x="6297985" y="2026416"/>
            <a:ext cx="1482644" cy="410201"/>
            <a:chOff x="1388058" y="2599748"/>
            <a:chExt cx="1482644" cy="41020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D60921CA-5775-D34F-BE4B-8ED4DA282C95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96FEC1D8-E9D3-8C40-95FA-029AC05644E8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EBDC8486-645C-4E40-9505-65FE2D877F52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F3A30B4C-5271-6F4D-ABCC-AC76FC540BC8}"/>
              </a:ext>
            </a:extLst>
          </p:cNvPr>
          <p:cNvGrpSpPr/>
          <p:nvPr/>
        </p:nvGrpSpPr>
        <p:grpSpPr>
          <a:xfrm>
            <a:off x="8005898" y="2026414"/>
            <a:ext cx="1482644" cy="410201"/>
            <a:chOff x="1388058" y="2599748"/>
            <a:chExt cx="1482644" cy="410201"/>
          </a:xfrm>
        </p:grpSpPr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0BAE8EFB-E1F1-2448-A493-E310EA663F59}"/>
                </a:ext>
              </a:extLst>
            </p:cNvPr>
            <p:cNvSpPr/>
            <p:nvPr/>
          </p:nvSpPr>
          <p:spPr>
            <a:xfrm>
              <a:off x="1388058" y="2599750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6B60A5CC-00C0-CE40-AC25-F23F7FB4EF79}"/>
                </a:ext>
              </a:extLst>
            </p:cNvPr>
            <p:cNvSpPr/>
            <p:nvPr/>
          </p:nvSpPr>
          <p:spPr>
            <a:xfrm>
              <a:off x="1924281" y="2599749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6F6A9919-8473-7C46-82D9-97E6D95FCFBC}"/>
                </a:ext>
              </a:extLst>
            </p:cNvPr>
            <p:cNvSpPr/>
            <p:nvPr/>
          </p:nvSpPr>
          <p:spPr>
            <a:xfrm>
              <a:off x="2460503" y="2599748"/>
              <a:ext cx="410199" cy="4101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79" name="Textfeld 378">
            <a:extLst>
              <a:ext uri="{FF2B5EF4-FFF2-40B4-BE49-F238E27FC236}">
                <a16:creationId xmlns:a16="http://schemas.microsoft.com/office/drawing/2014/main" id="{0E598C57-1E6E-A846-A265-1AFFCEDF5365}"/>
              </a:ext>
            </a:extLst>
          </p:cNvPr>
          <p:cNvSpPr txBox="1"/>
          <p:nvPr/>
        </p:nvSpPr>
        <p:spPr>
          <a:xfrm>
            <a:off x="2869550" y="4470240"/>
            <a:ext cx="12369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Gesamtzeit</a:t>
            </a:r>
          </a:p>
        </p:txBody>
      </p:sp>
      <p:cxnSp>
        <p:nvCxnSpPr>
          <p:cNvPr id="382" name="Gerade Verbindung 381">
            <a:extLst>
              <a:ext uri="{FF2B5EF4-FFF2-40B4-BE49-F238E27FC236}">
                <a16:creationId xmlns:a16="http://schemas.microsoft.com/office/drawing/2014/main" id="{E04B0683-22BC-0447-B8B1-5189ADB32E12}"/>
              </a:ext>
            </a:extLst>
          </p:cNvPr>
          <p:cNvCxnSpPr/>
          <p:nvPr/>
        </p:nvCxnSpPr>
        <p:spPr>
          <a:xfrm>
            <a:off x="320447" y="5337205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Gerade Verbindung 382">
            <a:extLst>
              <a:ext uri="{FF2B5EF4-FFF2-40B4-BE49-F238E27FC236}">
                <a16:creationId xmlns:a16="http://schemas.microsoft.com/office/drawing/2014/main" id="{4743BED2-D160-F947-B776-DAE0F5D956F8}"/>
              </a:ext>
            </a:extLst>
          </p:cNvPr>
          <p:cNvCxnSpPr/>
          <p:nvPr/>
        </p:nvCxnSpPr>
        <p:spPr>
          <a:xfrm>
            <a:off x="346239" y="6421934"/>
            <a:ext cx="9168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Grafik 384">
            <a:extLst>
              <a:ext uri="{FF2B5EF4-FFF2-40B4-BE49-F238E27FC236}">
                <a16:creationId xmlns:a16="http://schemas.microsoft.com/office/drawing/2014/main" id="{F6531734-0877-6048-941E-1F5452B5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0" y="5505787"/>
            <a:ext cx="317604" cy="317604"/>
          </a:xfrm>
          <a:prstGeom prst="rect">
            <a:avLst/>
          </a:prstGeom>
        </p:spPr>
      </p:pic>
      <p:sp>
        <p:nvSpPr>
          <p:cNvPr id="386" name="Textfeld 385">
            <a:extLst>
              <a:ext uri="{FF2B5EF4-FFF2-40B4-BE49-F238E27FC236}">
                <a16:creationId xmlns:a16="http://schemas.microsoft.com/office/drawing/2014/main" id="{F6657037-636D-DF47-BD70-1DFF49D15B54}"/>
              </a:ext>
            </a:extLst>
          </p:cNvPr>
          <p:cNvSpPr txBox="1"/>
          <p:nvPr/>
        </p:nvSpPr>
        <p:spPr>
          <a:xfrm>
            <a:off x="246607" y="506144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Medien:</a:t>
            </a:r>
          </a:p>
        </p:txBody>
      </p:sp>
      <p:pic>
        <p:nvPicPr>
          <p:cNvPr id="390" name="Grafik 389">
            <a:extLst>
              <a:ext uri="{FF2B5EF4-FFF2-40B4-BE49-F238E27FC236}">
                <a16:creationId xmlns:a16="http://schemas.microsoft.com/office/drawing/2014/main" id="{3A99C37A-65E8-7E42-8E7E-E41714D0B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11" y="6034766"/>
            <a:ext cx="249208" cy="249208"/>
          </a:xfrm>
          <a:prstGeom prst="rect">
            <a:avLst/>
          </a:prstGeom>
        </p:spPr>
      </p:pic>
      <p:pic>
        <p:nvPicPr>
          <p:cNvPr id="400" name="Grafik 399">
            <a:extLst>
              <a:ext uri="{FF2B5EF4-FFF2-40B4-BE49-F238E27FC236}">
                <a16:creationId xmlns:a16="http://schemas.microsoft.com/office/drawing/2014/main" id="{D7A20284-4FA0-AB41-A6E7-8D18AAA8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34" y="5959918"/>
            <a:ext cx="498005" cy="369613"/>
          </a:xfrm>
          <a:prstGeom prst="rect">
            <a:avLst/>
          </a:prstGeom>
        </p:spPr>
      </p:pic>
      <p:pic>
        <p:nvPicPr>
          <p:cNvPr id="402" name="Grafik 401">
            <a:extLst>
              <a:ext uri="{FF2B5EF4-FFF2-40B4-BE49-F238E27FC236}">
                <a16:creationId xmlns:a16="http://schemas.microsoft.com/office/drawing/2014/main" id="{CDD6E3E2-437B-3E43-8CE8-32BD7CB44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338" y="5372580"/>
            <a:ext cx="414745" cy="414745"/>
          </a:xfrm>
          <a:prstGeom prst="rect">
            <a:avLst/>
          </a:prstGeom>
        </p:spPr>
      </p:pic>
      <p:pic>
        <p:nvPicPr>
          <p:cNvPr id="404" name="Grafik 403">
            <a:extLst>
              <a:ext uri="{FF2B5EF4-FFF2-40B4-BE49-F238E27FC236}">
                <a16:creationId xmlns:a16="http://schemas.microsoft.com/office/drawing/2014/main" id="{E5B1D2C3-266B-FE43-9DE2-DAD36DC33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492" y="5462124"/>
            <a:ext cx="485148" cy="325201"/>
          </a:xfrm>
          <a:prstGeom prst="rect">
            <a:avLst/>
          </a:prstGeom>
        </p:spPr>
      </p:pic>
      <p:pic>
        <p:nvPicPr>
          <p:cNvPr id="406" name="Grafik 405">
            <a:extLst>
              <a:ext uri="{FF2B5EF4-FFF2-40B4-BE49-F238E27FC236}">
                <a16:creationId xmlns:a16="http://schemas.microsoft.com/office/drawing/2014/main" id="{76E1F805-B426-EA4A-84B7-B17937A87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589" y="5997922"/>
            <a:ext cx="288703" cy="277426"/>
          </a:xfrm>
          <a:prstGeom prst="rect">
            <a:avLst/>
          </a:prstGeom>
        </p:spPr>
      </p:pic>
      <p:pic>
        <p:nvPicPr>
          <p:cNvPr id="408" name="Grafik 407">
            <a:extLst>
              <a:ext uri="{FF2B5EF4-FFF2-40B4-BE49-F238E27FC236}">
                <a16:creationId xmlns:a16="http://schemas.microsoft.com/office/drawing/2014/main" id="{BB3039F7-72DA-9D43-BB44-75EDB8DF8D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178" y="6042563"/>
            <a:ext cx="374552" cy="241411"/>
          </a:xfrm>
          <a:prstGeom prst="rect">
            <a:avLst/>
          </a:prstGeom>
        </p:spPr>
      </p:pic>
      <p:pic>
        <p:nvPicPr>
          <p:cNvPr id="410" name="Grafik 409">
            <a:extLst>
              <a:ext uri="{FF2B5EF4-FFF2-40B4-BE49-F238E27FC236}">
                <a16:creationId xmlns:a16="http://schemas.microsoft.com/office/drawing/2014/main" id="{FA89BEEB-EE91-154E-B46A-3F0CCFA055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4587" y="5414409"/>
            <a:ext cx="312885" cy="442534"/>
          </a:xfrm>
          <a:prstGeom prst="rect">
            <a:avLst/>
          </a:prstGeom>
        </p:spPr>
      </p:pic>
      <p:pic>
        <p:nvPicPr>
          <p:cNvPr id="412" name="Grafik 411">
            <a:extLst>
              <a:ext uri="{FF2B5EF4-FFF2-40B4-BE49-F238E27FC236}">
                <a16:creationId xmlns:a16="http://schemas.microsoft.com/office/drawing/2014/main" id="{0AE65458-1CEE-FE42-9C5B-9E7AC8F46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807" y="5504284"/>
            <a:ext cx="162271" cy="284919"/>
          </a:xfrm>
          <a:prstGeom prst="rect">
            <a:avLst/>
          </a:prstGeom>
        </p:spPr>
      </p:pic>
      <p:sp>
        <p:nvSpPr>
          <p:cNvPr id="413" name="Textfeld 412">
            <a:extLst>
              <a:ext uri="{FF2B5EF4-FFF2-40B4-BE49-F238E27FC236}">
                <a16:creationId xmlns:a16="http://schemas.microsoft.com/office/drawing/2014/main" id="{EA9B14B8-1E28-8046-9199-7362A8866307}"/>
              </a:ext>
            </a:extLst>
          </p:cNvPr>
          <p:cNvSpPr txBox="1"/>
          <p:nvPr/>
        </p:nvSpPr>
        <p:spPr>
          <a:xfrm>
            <a:off x="610220" y="5590500"/>
            <a:ext cx="1039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B</a:t>
            </a:r>
            <a:r>
              <a:rPr lang="de-DE" sz="1000" dirty="0"/>
              <a:t>–Buch/Zeitschrift</a:t>
            </a:r>
          </a:p>
        </p:txBody>
      </p:sp>
      <p:sp>
        <p:nvSpPr>
          <p:cNvPr id="415" name="Textfeld 414">
            <a:extLst>
              <a:ext uri="{FF2B5EF4-FFF2-40B4-BE49-F238E27FC236}">
                <a16:creationId xmlns:a16="http://schemas.microsoft.com/office/drawing/2014/main" id="{637E2B09-421B-224F-870C-E9372C704120}"/>
              </a:ext>
            </a:extLst>
          </p:cNvPr>
          <p:cNvSpPr txBox="1"/>
          <p:nvPr/>
        </p:nvSpPr>
        <p:spPr>
          <a:xfrm>
            <a:off x="604169" y="6082426"/>
            <a:ext cx="585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I</a:t>
            </a:r>
            <a:r>
              <a:rPr lang="de-DE" sz="1000" dirty="0"/>
              <a:t>–Internet </a:t>
            </a:r>
          </a:p>
        </p:txBody>
      </p:sp>
      <p:sp>
        <p:nvSpPr>
          <p:cNvPr id="417" name="Textfeld 416">
            <a:extLst>
              <a:ext uri="{FF2B5EF4-FFF2-40B4-BE49-F238E27FC236}">
                <a16:creationId xmlns:a16="http://schemas.microsoft.com/office/drawing/2014/main" id="{24E5C498-9762-204D-BD1B-F7706914AE9C}"/>
              </a:ext>
            </a:extLst>
          </p:cNvPr>
          <p:cNvSpPr txBox="1"/>
          <p:nvPr/>
        </p:nvSpPr>
        <p:spPr>
          <a:xfrm>
            <a:off x="2788083" y="5590500"/>
            <a:ext cx="4415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R</a:t>
            </a:r>
            <a:r>
              <a:rPr lang="de-DE" sz="1000" dirty="0"/>
              <a:t>–Radio </a:t>
            </a:r>
          </a:p>
        </p:txBody>
      </p:sp>
      <p:sp>
        <p:nvSpPr>
          <p:cNvPr id="418" name="Textfeld 417">
            <a:extLst>
              <a:ext uri="{FF2B5EF4-FFF2-40B4-BE49-F238E27FC236}">
                <a16:creationId xmlns:a16="http://schemas.microsoft.com/office/drawing/2014/main" id="{4D3875D2-E5A4-2449-8C87-09AAA482E4D4}"/>
              </a:ext>
            </a:extLst>
          </p:cNvPr>
          <p:cNvSpPr txBox="1"/>
          <p:nvPr/>
        </p:nvSpPr>
        <p:spPr>
          <a:xfrm>
            <a:off x="1851742" y="5587645"/>
            <a:ext cx="53241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H</a:t>
            </a:r>
            <a:r>
              <a:rPr lang="de-DE" sz="1000" dirty="0"/>
              <a:t>–Handy </a:t>
            </a:r>
          </a:p>
        </p:txBody>
      </p:sp>
      <p:sp>
        <p:nvSpPr>
          <p:cNvPr id="419" name="Textfeld 418">
            <a:extLst>
              <a:ext uri="{FF2B5EF4-FFF2-40B4-BE49-F238E27FC236}">
                <a16:creationId xmlns:a16="http://schemas.microsoft.com/office/drawing/2014/main" id="{81F24920-7EA4-9644-A428-345DC593C39B}"/>
              </a:ext>
            </a:extLst>
          </p:cNvPr>
          <p:cNvSpPr txBox="1"/>
          <p:nvPr/>
        </p:nvSpPr>
        <p:spPr>
          <a:xfrm>
            <a:off x="1600207" y="6086891"/>
            <a:ext cx="6862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F</a:t>
            </a:r>
            <a:r>
              <a:rPr lang="de-DE" sz="1000" dirty="0"/>
              <a:t>–Fernseher </a:t>
            </a:r>
          </a:p>
        </p:txBody>
      </p:sp>
      <p:sp>
        <p:nvSpPr>
          <p:cNvPr id="420" name="Textfeld 419">
            <a:extLst>
              <a:ext uri="{FF2B5EF4-FFF2-40B4-BE49-F238E27FC236}">
                <a16:creationId xmlns:a16="http://schemas.microsoft.com/office/drawing/2014/main" id="{F2759192-B02E-CE4B-BAA0-5E3075B9A979}"/>
              </a:ext>
            </a:extLst>
          </p:cNvPr>
          <p:cNvSpPr txBox="1"/>
          <p:nvPr/>
        </p:nvSpPr>
        <p:spPr>
          <a:xfrm>
            <a:off x="2619206" y="6082426"/>
            <a:ext cx="771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M-</a:t>
            </a:r>
            <a:r>
              <a:rPr lang="de-DE" sz="1000" dirty="0"/>
              <a:t>Musikgerät </a:t>
            </a:r>
          </a:p>
        </p:txBody>
      </p:sp>
      <p:sp>
        <p:nvSpPr>
          <p:cNvPr id="421" name="Textfeld 420">
            <a:extLst>
              <a:ext uri="{FF2B5EF4-FFF2-40B4-BE49-F238E27FC236}">
                <a16:creationId xmlns:a16="http://schemas.microsoft.com/office/drawing/2014/main" id="{FADF8762-9A3C-AB41-9631-2383999F59A5}"/>
              </a:ext>
            </a:extLst>
          </p:cNvPr>
          <p:cNvSpPr txBox="1"/>
          <p:nvPr/>
        </p:nvSpPr>
        <p:spPr>
          <a:xfrm>
            <a:off x="3862860" y="6069231"/>
            <a:ext cx="8187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SK</a:t>
            </a:r>
            <a:r>
              <a:rPr lang="de-DE" sz="1000" dirty="0"/>
              <a:t>-Spielkonsole </a:t>
            </a:r>
          </a:p>
        </p:txBody>
      </p:sp>
      <p:sp>
        <p:nvSpPr>
          <p:cNvPr id="422" name="Textfeld 421">
            <a:extLst>
              <a:ext uri="{FF2B5EF4-FFF2-40B4-BE49-F238E27FC236}">
                <a16:creationId xmlns:a16="http://schemas.microsoft.com/office/drawing/2014/main" id="{BCB5A80E-8173-6A40-9ABF-EDDC6A8C79C5}"/>
              </a:ext>
            </a:extLst>
          </p:cNvPr>
          <p:cNvSpPr txBox="1"/>
          <p:nvPr/>
        </p:nvSpPr>
        <p:spPr>
          <a:xfrm>
            <a:off x="3623479" y="5592464"/>
            <a:ext cx="450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T</a:t>
            </a:r>
            <a:r>
              <a:rPr lang="de-DE" sz="1000" dirty="0"/>
              <a:t>-Tablet</a:t>
            </a:r>
          </a:p>
        </p:txBody>
      </p:sp>
      <p:sp>
        <p:nvSpPr>
          <p:cNvPr id="423" name="Textfeld 422">
            <a:extLst>
              <a:ext uri="{FF2B5EF4-FFF2-40B4-BE49-F238E27FC236}">
                <a16:creationId xmlns:a16="http://schemas.microsoft.com/office/drawing/2014/main" id="{F5BAE4A1-6F78-F84B-AE78-ECBCE075D7BB}"/>
              </a:ext>
            </a:extLst>
          </p:cNvPr>
          <p:cNvSpPr txBox="1"/>
          <p:nvPr/>
        </p:nvSpPr>
        <p:spPr>
          <a:xfrm>
            <a:off x="4671187" y="558254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/>
              <a:t>C</a:t>
            </a:r>
            <a:r>
              <a:rPr lang="de-DE" sz="1000" dirty="0"/>
              <a:t>-Computer</a:t>
            </a:r>
          </a:p>
        </p:txBody>
      </p:sp>
      <p:cxnSp>
        <p:nvCxnSpPr>
          <p:cNvPr id="425" name="Gerade Verbindung 424">
            <a:extLst>
              <a:ext uri="{FF2B5EF4-FFF2-40B4-BE49-F238E27FC236}">
                <a16:creationId xmlns:a16="http://schemas.microsoft.com/office/drawing/2014/main" id="{A7043F63-3B8C-6F4F-9FE2-9B9A0B6CBA58}"/>
              </a:ext>
            </a:extLst>
          </p:cNvPr>
          <p:cNvCxnSpPr/>
          <p:nvPr/>
        </p:nvCxnSpPr>
        <p:spPr>
          <a:xfrm>
            <a:off x="5352007" y="5494782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Textfeld 425">
            <a:extLst>
              <a:ext uri="{FF2B5EF4-FFF2-40B4-BE49-F238E27FC236}">
                <a16:creationId xmlns:a16="http://schemas.microsoft.com/office/drawing/2014/main" id="{C513A562-2DA8-2F48-81D5-B5B9F72F8FFD}"/>
              </a:ext>
            </a:extLst>
          </p:cNvPr>
          <p:cNvSpPr txBox="1"/>
          <p:nvPr/>
        </p:nvSpPr>
        <p:spPr>
          <a:xfrm>
            <a:off x="5383126" y="5061446"/>
            <a:ext cx="1417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Wie </a:t>
            </a:r>
            <a:r>
              <a:rPr lang="de-DE" sz="1200" dirty="0"/>
              <a:t>fühlst du dich</a:t>
            </a:r>
            <a:r>
              <a:rPr lang="de-DE" sz="1200" b="1" dirty="0"/>
              <a:t>?</a:t>
            </a:r>
          </a:p>
        </p:txBody>
      </p:sp>
      <p:sp>
        <p:nvSpPr>
          <p:cNvPr id="469" name="Smiley 468">
            <a:extLst>
              <a:ext uri="{FF2B5EF4-FFF2-40B4-BE49-F238E27FC236}">
                <a16:creationId xmlns:a16="http://schemas.microsoft.com/office/drawing/2014/main" id="{B1B4443B-3ACF-8244-A673-DDAE30C3A90E}"/>
              </a:ext>
            </a:extLst>
          </p:cNvPr>
          <p:cNvSpPr/>
          <p:nvPr/>
        </p:nvSpPr>
        <p:spPr>
          <a:xfrm>
            <a:off x="5453253" y="5511218"/>
            <a:ext cx="213220" cy="19532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0" name="Smiley 469">
            <a:extLst>
              <a:ext uri="{FF2B5EF4-FFF2-40B4-BE49-F238E27FC236}">
                <a16:creationId xmlns:a16="http://schemas.microsoft.com/office/drawing/2014/main" id="{E0C9081C-A3A6-6B42-8113-BCEA9B88011B}"/>
              </a:ext>
            </a:extLst>
          </p:cNvPr>
          <p:cNvSpPr/>
          <p:nvPr/>
        </p:nvSpPr>
        <p:spPr>
          <a:xfrm>
            <a:off x="5453253" y="5996583"/>
            <a:ext cx="213220" cy="19532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C32F3DD-2E06-AE4E-9FC4-C6B746D917E4}"/>
              </a:ext>
            </a:extLst>
          </p:cNvPr>
          <p:cNvGrpSpPr/>
          <p:nvPr/>
        </p:nvGrpSpPr>
        <p:grpSpPr>
          <a:xfrm>
            <a:off x="6301722" y="5507965"/>
            <a:ext cx="213220" cy="195327"/>
            <a:chOff x="6142778" y="5588474"/>
            <a:chExt cx="295879" cy="271050"/>
          </a:xfrm>
        </p:grpSpPr>
        <p:sp>
          <p:nvSpPr>
            <p:cNvPr id="471" name="Smiley 470">
              <a:extLst>
                <a:ext uri="{FF2B5EF4-FFF2-40B4-BE49-F238E27FC236}">
                  <a16:creationId xmlns:a16="http://schemas.microsoft.com/office/drawing/2014/main" id="{A609BEF5-D548-814F-A0A4-1E7BDFD5298A}"/>
                </a:ext>
              </a:extLst>
            </p:cNvPr>
            <p:cNvSpPr/>
            <p:nvPr/>
          </p:nvSpPr>
          <p:spPr>
            <a:xfrm>
              <a:off x="6142778" y="5588474"/>
              <a:ext cx="295879" cy="271050"/>
            </a:xfrm>
            <a:prstGeom prst="smileyFace">
              <a:avLst>
                <a:gd name="adj" fmla="val 465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Abgerundetes Rechteck 473">
              <a:extLst>
                <a:ext uri="{FF2B5EF4-FFF2-40B4-BE49-F238E27FC236}">
                  <a16:creationId xmlns:a16="http://schemas.microsoft.com/office/drawing/2014/main" id="{7E44AC73-DA35-9642-B688-1BC90A5421C7}"/>
                </a:ext>
              </a:extLst>
            </p:cNvPr>
            <p:cNvSpPr/>
            <p:nvPr/>
          </p:nvSpPr>
          <p:spPr>
            <a:xfrm>
              <a:off x="6215865" y="5744934"/>
              <a:ext cx="165588" cy="689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Textfeld 472">
              <a:extLst>
                <a:ext uri="{FF2B5EF4-FFF2-40B4-BE49-F238E27FC236}">
                  <a16:creationId xmlns:a16="http://schemas.microsoft.com/office/drawing/2014/main" id="{ECE2A09A-98F8-DF41-BF77-6473ED828165}"/>
                </a:ext>
              </a:extLst>
            </p:cNvPr>
            <p:cNvSpPr txBox="1"/>
            <p:nvPr/>
          </p:nvSpPr>
          <p:spPr>
            <a:xfrm rot="5400000">
              <a:off x="6231304" y="5650711"/>
              <a:ext cx="131243" cy="25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/>
                <a:t>D</a:t>
              </a:r>
            </a:p>
          </p:txBody>
        </p:sp>
      </p:grpSp>
      <p:sp>
        <p:nvSpPr>
          <p:cNvPr id="477" name="Gewitterblitz 476">
            <a:extLst>
              <a:ext uri="{FF2B5EF4-FFF2-40B4-BE49-F238E27FC236}">
                <a16:creationId xmlns:a16="http://schemas.microsoft.com/office/drawing/2014/main" id="{A05048B8-0A6D-4240-805E-0420111DD4B8}"/>
              </a:ext>
            </a:extLst>
          </p:cNvPr>
          <p:cNvSpPr/>
          <p:nvPr/>
        </p:nvSpPr>
        <p:spPr>
          <a:xfrm rot="1686730">
            <a:off x="6290181" y="5987139"/>
            <a:ext cx="165588" cy="176717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00C7112C-32BE-A748-BC36-A82FEF72CC90}"/>
              </a:ext>
            </a:extLst>
          </p:cNvPr>
          <p:cNvSpPr txBox="1"/>
          <p:nvPr/>
        </p:nvSpPr>
        <p:spPr>
          <a:xfrm>
            <a:off x="5699892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entspannt</a:t>
            </a:r>
          </a:p>
        </p:txBody>
      </p:sp>
      <p:sp>
        <p:nvSpPr>
          <p:cNvPr id="479" name="Textfeld 478">
            <a:extLst>
              <a:ext uri="{FF2B5EF4-FFF2-40B4-BE49-F238E27FC236}">
                <a16:creationId xmlns:a16="http://schemas.microsoft.com/office/drawing/2014/main" id="{B229AAA6-7A37-A34F-9F44-83167814ECE4}"/>
              </a:ext>
            </a:extLst>
          </p:cNvPr>
          <p:cNvSpPr txBox="1"/>
          <p:nvPr/>
        </p:nvSpPr>
        <p:spPr>
          <a:xfrm>
            <a:off x="5702362" y="6012788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traurig</a:t>
            </a:r>
          </a:p>
        </p:txBody>
      </p:sp>
      <p:sp>
        <p:nvSpPr>
          <p:cNvPr id="480" name="Textfeld 479">
            <a:extLst>
              <a:ext uri="{FF2B5EF4-FFF2-40B4-BE49-F238E27FC236}">
                <a16:creationId xmlns:a16="http://schemas.microsoft.com/office/drawing/2014/main" id="{7C7EAE66-4167-6040-A0FB-0A05DD3CA7B7}"/>
              </a:ext>
            </a:extLst>
          </p:cNvPr>
          <p:cNvSpPr txBox="1"/>
          <p:nvPr/>
        </p:nvSpPr>
        <p:spPr>
          <a:xfrm>
            <a:off x="6550848" y="5525827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fröhlich</a:t>
            </a: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2F2375D9-8E29-214F-AA5B-00D288161647}"/>
              </a:ext>
            </a:extLst>
          </p:cNvPr>
          <p:cNvSpPr txBox="1"/>
          <p:nvPr/>
        </p:nvSpPr>
        <p:spPr>
          <a:xfrm>
            <a:off x="6474430" y="6017302"/>
            <a:ext cx="65632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/>
              <a:t>gestresst</a:t>
            </a:r>
          </a:p>
        </p:txBody>
      </p:sp>
      <p:sp>
        <p:nvSpPr>
          <p:cNvPr id="482" name="Textfeld 481">
            <a:extLst>
              <a:ext uri="{FF2B5EF4-FFF2-40B4-BE49-F238E27FC236}">
                <a16:creationId xmlns:a16="http://schemas.microsoft.com/office/drawing/2014/main" id="{B702744A-96DB-7D4C-9278-7A7BA3EB629E}"/>
              </a:ext>
            </a:extLst>
          </p:cNvPr>
          <p:cNvSpPr txBox="1"/>
          <p:nvPr/>
        </p:nvSpPr>
        <p:spPr>
          <a:xfrm>
            <a:off x="7143878" y="5076129"/>
            <a:ext cx="46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Zeit:</a:t>
            </a:r>
          </a:p>
        </p:txBody>
      </p:sp>
      <p:cxnSp>
        <p:nvCxnSpPr>
          <p:cNvPr id="483" name="Gerade Verbindung 482">
            <a:extLst>
              <a:ext uri="{FF2B5EF4-FFF2-40B4-BE49-F238E27FC236}">
                <a16:creationId xmlns:a16="http://schemas.microsoft.com/office/drawing/2014/main" id="{F2302D3E-336B-B141-A6A7-57979A13D47E}"/>
              </a:ext>
            </a:extLst>
          </p:cNvPr>
          <p:cNvCxnSpPr/>
          <p:nvPr/>
        </p:nvCxnSpPr>
        <p:spPr>
          <a:xfrm>
            <a:off x="7034208" y="5469848"/>
            <a:ext cx="0" cy="7741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Textfeld 496">
            <a:extLst>
              <a:ext uri="{FF2B5EF4-FFF2-40B4-BE49-F238E27FC236}">
                <a16:creationId xmlns:a16="http://schemas.microsoft.com/office/drawing/2014/main" id="{86511A38-BB40-164C-93A9-3A42816A3790}"/>
              </a:ext>
            </a:extLst>
          </p:cNvPr>
          <p:cNvSpPr txBox="1"/>
          <p:nvPr/>
        </p:nvSpPr>
        <p:spPr>
          <a:xfrm>
            <a:off x="7706569" y="5465175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7:00</a:t>
            </a:r>
          </a:p>
        </p:txBody>
      </p:sp>
      <p:sp>
        <p:nvSpPr>
          <p:cNvPr id="498" name="Textfeld 497">
            <a:extLst>
              <a:ext uri="{FF2B5EF4-FFF2-40B4-BE49-F238E27FC236}">
                <a16:creationId xmlns:a16="http://schemas.microsoft.com/office/drawing/2014/main" id="{969B9AD1-BFE3-C64A-B548-379F2215F0BC}"/>
              </a:ext>
            </a:extLst>
          </p:cNvPr>
          <p:cNvSpPr txBox="1"/>
          <p:nvPr/>
        </p:nvSpPr>
        <p:spPr>
          <a:xfrm>
            <a:off x="7702212" y="5888950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7:30</a:t>
            </a:r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09921C1A-7A5F-E949-9EF7-11116FD9BF92}"/>
              </a:ext>
            </a:extLst>
          </p:cNvPr>
          <p:cNvGrpSpPr/>
          <p:nvPr/>
        </p:nvGrpSpPr>
        <p:grpSpPr>
          <a:xfrm>
            <a:off x="2882157" y="2758116"/>
            <a:ext cx="1494831" cy="882996"/>
            <a:chOff x="1170009" y="2751889"/>
            <a:chExt cx="1494831" cy="882996"/>
          </a:xfrm>
        </p:grpSpPr>
        <p:grpSp>
          <p:nvGrpSpPr>
            <p:cNvPr id="258" name="Gruppieren 257">
              <a:extLst>
                <a:ext uri="{FF2B5EF4-FFF2-40B4-BE49-F238E27FC236}">
                  <a16:creationId xmlns:a16="http://schemas.microsoft.com/office/drawing/2014/main" id="{65309A97-3DF6-2F4A-9C5F-9F635D065F6D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267" name="Textfeld 266">
                <a:extLst>
                  <a:ext uri="{FF2B5EF4-FFF2-40B4-BE49-F238E27FC236}">
                    <a16:creationId xmlns:a16="http://schemas.microsoft.com/office/drawing/2014/main" id="{76D59809-266B-4C45-9BD5-0C093EA61507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8" name="Abgerundetes Rechteck 267">
                <a:extLst>
                  <a:ext uri="{FF2B5EF4-FFF2-40B4-BE49-F238E27FC236}">
                    <a16:creationId xmlns:a16="http://schemas.microsoft.com/office/drawing/2014/main" id="{6C42F454-9750-754C-BF1A-9F7FDC39084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Abgerundetes Rechteck 268">
                <a:extLst>
                  <a:ext uri="{FF2B5EF4-FFF2-40B4-BE49-F238E27FC236}">
                    <a16:creationId xmlns:a16="http://schemas.microsoft.com/office/drawing/2014/main" id="{D4AF7C0E-B314-0E46-8EE2-5D2BF31944C8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9" name="Gruppieren 258">
              <a:extLst>
                <a:ext uri="{FF2B5EF4-FFF2-40B4-BE49-F238E27FC236}">
                  <a16:creationId xmlns:a16="http://schemas.microsoft.com/office/drawing/2014/main" id="{F0B21B9D-D898-D047-8268-CAB2563C1102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264" name="Textfeld 263">
                <a:extLst>
                  <a:ext uri="{FF2B5EF4-FFF2-40B4-BE49-F238E27FC236}">
                    <a16:creationId xmlns:a16="http://schemas.microsoft.com/office/drawing/2014/main" id="{EAF01C20-DCE7-7142-88A0-3FA601273CC6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5" name="Abgerundetes Rechteck 264">
                <a:extLst>
                  <a:ext uri="{FF2B5EF4-FFF2-40B4-BE49-F238E27FC236}">
                    <a16:creationId xmlns:a16="http://schemas.microsoft.com/office/drawing/2014/main" id="{D22C34D4-4184-0C45-8F87-099A7F706BBE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Abgerundetes Rechteck 265">
                <a:extLst>
                  <a:ext uri="{FF2B5EF4-FFF2-40B4-BE49-F238E27FC236}">
                    <a16:creationId xmlns:a16="http://schemas.microsoft.com/office/drawing/2014/main" id="{B312EAE3-3C50-F941-B868-802A837A816F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259">
              <a:extLst>
                <a:ext uri="{FF2B5EF4-FFF2-40B4-BE49-F238E27FC236}">
                  <a16:creationId xmlns:a16="http://schemas.microsoft.com/office/drawing/2014/main" id="{9800F6D5-FD04-724C-A96B-97ABEE229E5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261" name="Textfeld 260">
                <a:extLst>
                  <a:ext uri="{FF2B5EF4-FFF2-40B4-BE49-F238E27FC236}">
                    <a16:creationId xmlns:a16="http://schemas.microsoft.com/office/drawing/2014/main" id="{0F92884A-A23C-584E-A6C6-73F64F04A71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262" name="Abgerundetes Rechteck 261">
                <a:extLst>
                  <a:ext uri="{FF2B5EF4-FFF2-40B4-BE49-F238E27FC236}">
                    <a16:creationId xmlns:a16="http://schemas.microsoft.com/office/drawing/2014/main" id="{61758692-6209-B845-A0AE-D245C1EA7F6F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Abgerundetes Rechteck 262">
                <a:extLst>
                  <a:ext uri="{FF2B5EF4-FFF2-40B4-BE49-F238E27FC236}">
                    <a16:creationId xmlns:a16="http://schemas.microsoft.com/office/drawing/2014/main" id="{E680EAFA-0586-764F-B20D-FF535BF87244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1D3E206-D7E8-A141-A195-6932926202E7}"/>
              </a:ext>
            </a:extLst>
          </p:cNvPr>
          <p:cNvGrpSpPr/>
          <p:nvPr/>
        </p:nvGrpSpPr>
        <p:grpSpPr>
          <a:xfrm>
            <a:off x="4593715" y="2758116"/>
            <a:ext cx="1494831" cy="882996"/>
            <a:chOff x="1170009" y="2751889"/>
            <a:chExt cx="1494831" cy="882996"/>
          </a:xfrm>
        </p:grpSpPr>
        <p:grpSp>
          <p:nvGrpSpPr>
            <p:cNvPr id="284" name="Gruppieren 283">
              <a:extLst>
                <a:ext uri="{FF2B5EF4-FFF2-40B4-BE49-F238E27FC236}">
                  <a16:creationId xmlns:a16="http://schemas.microsoft.com/office/drawing/2014/main" id="{6A6F5B51-BF5B-B14C-88A2-754DAC87ABEA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50" name="Textfeld 349">
                <a:extLst>
                  <a:ext uri="{FF2B5EF4-FFF2-40B4-BE49-F238E27FC236}">
                    <a16:creationId xmlns:a16="http://schemas.microsoft.com/office/drawing/2014/main" id="{E5EBDB80-3D6A-7440-B52C-72947239378F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73" name="Abgerundetes Rechteck 372">
                <a:extLst>
                  <a:ext uri="{FF2B5EF4-FFF2-40B4-BE49-F238E27FC236}">
                    <a16:creationId xmlns:a16="http://schemas.microsoft.com/office/drawing/2014/main" id="{A6C03282-BFA4-B94E-8B77-8AB04915214A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Abgerundetes Rechteck 373">
                <a:extLst>
                  <a:ext uri="{FF2B5EF4-FFF2-40B4-BE49-F238E27FC236}">
                    <a16:creationId xmlns:a16="http://schemas.microsoft.com/office/drawing/2014/main" id="{A48A0198-D33B-834A-8423-36182F96F5E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5" name="Gruppieren 284">
              <a:extLst>
                <a:ext uri="{FF2B5EF4-FFF2-40B4-BE49-F238E27FC236}">
                  <a16:creationId xmlns:a16="http://schemas.microsoft.com/office/drawing/2014/main" id="{C3D1F5D5-E7DA-9342-89F6-0B11A35FF388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33" name="Textfeld 332">
                <a:extLst>
                  <a:ext uri="{FF2B5EF4-FFF2-40B4-BE49-F238E27FC236}">
                    <a16:creationId xmlns:a16="http://schemas.microsoft.com/office/drawing/2014/main" id="{43332F7C-007F-5445-9EA4-ADCFA36F1CE0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4" name="Abgerundetes Rechteck 333">
                <a:extLst>
                  <a:ext uri="{FF2B5EF4-FFF2-40B4-BE49-F238E27FC236}">
                    <a16:creationId xmlns:a16="http://schemas.microsoft.com/office/drawing/2014/main" id="{5AD64D65-D63A-554E-8C0B-4C99C12CEC14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Abgerundetes Rechteck 343">
                <a:extLst>
                  <a:ext uri="{FF2B5EF4-FFF2-40B4-BE49-F238E27FC236}">
                    <a16:creationId xmlns:a16="http://schemas.microsoft.com/office/drawing/2014/main" id="{EAAE43C5-0707-7F49-86CC-5CF1337B25A5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0" name="Gruppieren 319">
              <a:extLst>
                <a:ext uri="{FF2B5EF4-FFF2-40B4-BE49-F238E27FC236}">
                  <a16:creationId xmlns:a16="http://schemas.microsoft.com/office/drawing/2014/main" id="{ADFE1BA6-BBFA-D247-A849-8D4456F85BF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24" name="Textfeld 323">
                <a:extLst>
                  <a:ext uri="{FF2B5EF4-FFF2-40B4-BE49-F238E27FC236}">
                    <a16:creationId xmlns:a16="http://schemas.microsoft.com/office/drawing/2014/main" id="{3684B0DA-9B62-9C43-B7F9-E76D53A0C48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31" name="Abgerundetes Rechteck 330">
                <a:extLst>
                  <a:ext uri="{FF2B5EF4-FFF2-40B4-BE49-F238E27FC236}">
                    <a16:creationId xmlns:a16="http://schemas.microsoft.com/office/drawing/2014/main" id="{5A5A113C-EBB4-7844-AAD6-2D605CD6DE09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Abgerundetes Rechteck 331">
                <a:extLst>
                  <a:ext uri="{FF2B5EF4-FFF2-40B4-BE49-F238E27FC236}">
                    <a16:creationId xmlns:a16="http://schemas.microsoft.com/office/drawing/2014/main" id="{536B9798-B11F-1143-BC9A-2F286F91183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95B47F26-2D2B-2349-BC97-7983604C794B}"/>
              </a:ext>
            </a:extLst>
          </p:cNvPr>
          <p:cNvGrpSpPr/>
          <p:nvPr/>
        </p:nvGrpSpPr>
        <p:grpSpPr>
          <a:xfrm>
            <a:off x="6305273" y="2758116"/>
            <a:ext cx="1494831" cy="882996"/>
            <a:chOff x="1170009" y="2751889"/>
            <a:chExt cx="1494831" cy="882996"/>
          </a:xfrm>
        </p:grpSpPr>
        <p:grpSp>
          <p:nvGrpSpPr>
            <p:cNvPr id="376" name="Gruppieren 375">
              <a:extLst>
                <a:ext uri="{FF2B5EF4-FFF2-40B4-BE49-F238E27FC236}">
                  <a16:creationId xmlns:a16="http://schemas.microsoft.com/office/drawing/2014/main" id="{025B1F3E-0F2C-BA42-BF47-9FFF46F8D9F6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392" name="Textfeld 391">
                <a:extLst>
                  <a:ext uri="{FF2B5EF4-FFF2-40B4-BE49-F238E27FC236}">
                    <a16:creationId xmlns:a16="http://schemas.microsoft.com/office/drawing/2014/main" id="{0A07C51D-0CB5-4845-A6AA-30011A62634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93" name="Abgerundetes Rechteck 392">
                <a:extLst>
                  <a:ext uri="{FF2B5EF4-FFF2-40B4-BE49-F238E27FC236}">
                    <a16:creationId xmlns:a16="http://schemas.microsoft.com/office/drawing/2014/main" id="{0808DA5F-5F02-A143-983D-7AEF257EC4A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4" name="Abgerundetes Rechteck 393">
                <a:extLst>
                  <a:ext uri="{FF2B5EF4-FFF2-40B4-BE49-F238E27FC236}">
                    <a16:creationId xmlns:a16="http://schemas.microsoft.com/office/drawing/2014/main" id="{6875950F-BFF8-1543-A00F-D5FF0676DAB1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7" name="Gruppieren 376">
              <a:extLst>
                <a:ext uri="{FF2B5EF4-FFF2-40B4-BE49-F238E27FC236}">
                  <a16:creationId xmlns:a16="http://schemas.microsoft.com/office/drawing/2014/main" id="{8BA89D09-5D9C-8240-A06F-55DBE6E4A88D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6677B312-8B69-714F-8E4E-C5EB2BD55C2A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9" name="Abgerundetes Rechteck 388">
                <a:extLst>
                  <a:ext uri="{FF2B5EF4-FFF2-40B4-BE49-F238E27FC236}">
                    <a16:creationId xmlns:a16="http://schemas.microsoft.com/office/drawing/2014/main" id="{D7DA673A-F072-DA49-968D-5B0744FF7C5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1" name="Abgerundetes Rechteck 390">
                <a:extLst>
                  <a:ext uri="{FF2B5EF4-FFF2-40B4-BE49-F238E27FC236}">
                    <a16:creationId xmlns:a16="http://schemas.microsoft.com/office/drawing/2014/main" id="{5C0548CB-942C-C542-95B4-3EDD2EE1C477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78" name="Gruppieren 377">
              <a:extLst>
                <a:ext uri="{FF2B5EF4-FFF2-40B4-BE49-F238E27FC236}">
                  <a16:creationId xmlns:a16="http://schemas.microsoft.com/office/drawing/2014/main" id="{A5481626-21B8-1042-A3E0-7BD158BB30C8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381" name="Textfeld 380">
                <a:extLst>
                  <a:ext uri="{FF2B5EF4-FFF2-40B4-BE49-F238E27FC236}">
                    <a16:creationId xmlns:a16="http://schemas.microsoft.com/office/drawing/2014/main" id="{E24ADA33-22C1-D94E-9D37-82DEF85398F5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384" name="Abgerundetes Rechteck 383">
                <a:extLst>
                  <a:ext uri="{FF2B5EF4-FFF2-40B4-BE49-F238E27FC236}">
                    <a16:creationId xmlns:a16="http://schemas.microsoft.com/office/drawing/2014/main" id="{11AD625D-A618-0E47-8B7D-00DD44F48A8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Abgerundetes Rechteck 386">
                <a:extLst>
                  <a:ext uri="{FF2B5EF4-FFF2-40B4-BE49-F238E27FC236}">
                    <a16:creationId xmlns:a16="http://schemas.microsoft.com/office/drawing/2014/main" id="{8BEECECC-71F9-7F44-A2BA-7A2D235C5312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93009A75-1091-9D48-AFDB-CAFAA1A2C692}"/>
              </a:ext>
            </a:extLst>
          </p:cNvPr>
          <p:cNvGrpSpPr/>
          <p:nvPr/>
        </p:nvGrpSpPr>
        <p:grpSpPr>
          <a:xfrm>
            <a:off x="8016831" y="2758116"/>
            <a:ext cx="1494831" cy="882996"/>
            <a:chOff x="1170009" y="2751889"/>
            <a:chExt cx="1494831" cy="882996"/>
          </a:xfrm>
        </p:grpSpPr>
        <p:grpSp>
          <p:nvGrpSpPr>
            <p:cNvPr id="401" name="Gruppieren 400">
              <a:extLst>
                <a:ext uri="{FF2B5EF4-FFF2-40B4-BE49-F238E27FC236}">
                  <a16:creationId xmlns:a16="http://schemas.microsoft.com/office/drawing/2014/main" id="{AB4930A6-353B-0246-9DD7-47BC29415BB8}"/>
                </a:ext>
              </a:extLst>
            </p:cNvPr>
            <p:cNvGrpSpPr/>
            <p:nvPr/>
          </p:nvGrpSpPr>
          <p:grpSpPr>
            <a:xfrm>
              <a:off x="1170009" y="2751889"/>
              <a:ext cx="418151" cy="882734"/>
              <a:chOff x="1413797" y="3966985"/>
              <a:chExt cx="418151" cy="882734"/>
            </a:xfrm>
          </p:grpSpPr>
          <p:sp>
            <p:nvSpPr>
              <p:cNvPr id="427" name="Textfeld 426">
                <a:extLst>
                  <a:ext uri="{FF2B5EF4-FFF2-40B4-BE49-F238E27FC236}">
                    <a16:creationId xmlns:a16="http://schemas.microsoft.com/office/drawing/2014/main" id="{4C830D3B-F98C-EE44-A70F-3E2A38689EEC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28" name="Abgerundetes Rechteck 427">
                <a:extLst>
                  <a:ext uri="{FF2B5EF4-FFF2-40B4-BE49-F238E27FC236}">
                    <a16:creationId xmlns:a16="http://schemas.microsoft.com/office/drawing/2014/main" id="{9A0FED98-F6FF-1041-8B50-390DF7D6F195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Abgerundetes Rechteck 428">
                <a:extLst>
                  <a:ext uri="{FF2B5EF4-FFF2-40B4-BE49-F238E27FC236}">
                    <a16:creationId xmlns:a16="http://schemas.microsoft.com/office/drawing/2014/main" id="{0A8561EB-4110-F440-AD16-D6DD7C8928B0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3" name="Gruppieren 402">
              <a:extLst>
                <a:ext uri="{FF2B5EF4-FFF2-40B4-BE49-F238E27FC236}">
                  <a16:creationId xmlns:a16="http://schemas.microsoft.com/office/drawing/2014/main" id="{4F4E5DF2-C0D4-3A49-BEAE-B6C75F6CE769}"/>
                </a:ext>
              </a:extLst>
            </p:cNvPr>
            <p:cNvGrpSpPr/>
            <p:nvPr/>
          </p:nvGrpSpPr>
          <p:grpSpPr>
            <a:xfrm>
              <a:off x="1706552" y="2751889"/>
              <a:ext cx="418151" cy="882734"/>
              <a:chOff x="1413797" y="3966985"/>
              <a:chExt cx="418151" cy="882734"/>
            </a:xfrm>
          </p:grpSpPr>
          <p:sp>
            <p:nvSpPr>
              <p:cNvPr id="414" name="Textfeld 413">
                <a:extLst>
                  <a:ext uri="{FF2B5EF4-FFF2-40B4-BE49-F238E27FC236}">
                    <a16:creationId xmlns:a16="http://schemas.microsoft.com/office/drawing/2014/main" id="{CDE304A4-83B5-C747-BEBB-936CF4B30218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16" name="Abgerundetes Rechteck 415">
                <a:extLst>
                  <a:ext uri="{FF2B5EF4-FFF2-40B4-BE49-F238E27FC236}">
                    <a16:creationId xmlns:a16="http://schemas.microsoft.com/office/drawing/2014/main" id="{54B41F76-51F0-1F43-A1AF-20387D40595C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Abgerundetes Rechteck 423">
                <a:extLst>
                  <a:ext uri="{FF2B5EF4-FFF2-40B4-BE49-F238E27FC236}">
                    <a16:creationId xmlns:a16="http://schemas.microsoft.com/office/drawing/2014/main" id="{4643676E-AAF7-0540-92C7-140D44AD0EAC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5" name="Gruppieren 404">
              <a:extLst>
                <a:ext uri="{FF2B5EF4-FFF2-40B4-BE49-F238E27FC236}">
                  <a16:creationId xmlns:a16="http://schemas.microsoft.com/office/drawing/2014/main" id="{5BDC3612-9FFB-1D4A-8249-180FF0C02825}"/>
                </a:ext>
              </a:extLst>
            </p:cNvPr>
            <p:cNvGrpSpPr/>
            <p:nvPr/>
          </p:nvGrpSpPr>
          <p:grpSpPr>
            <a:xfrm>
              <a:off x="2246689" y="2752151"/>
              <a:ext cx="418151" cy="882734"/>
              <a:chOff x="1413797" y="3966985"/>
              <a:chExt cx="418151" cy="882734"/>
            </a:xfrm>
          </p:grpSpPr>
          <p:sp>
            <p:nvSpPr>
              <p:cNvPr id="407" name="Textfeld 406">
                <a:extLst>
                  <a:ext uri="{FF2B5EF4-FFF2-40B4-BE49-F238E27FC236}">
                    <a16:creationId xmlns:a16="http://schemas.microsoft.com/office/drawing/2014/main" id="{FB518065-7358-C548-8AC8-9D747509C9F4}"/>
                  </a:ext>
                </a:extLst>
              </p:cNvPr>
              <p:cNvSpPr txBox="1"/>
              <p:nvPr/>
            </p:nvSpPr>
            <p:spPr>
              <a:xfrm>
                <a:off x="1438398" y="4276211"/>
                <a:ext cx="360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bis</a:t>
                </a:r>
              </a:p>
            </p:txBody>
          </p:sp>
          <p:sp>
            <p:nvSpPr>
              <p:cNvPr id="409" name="Abgerundetes Rechteck 408">
                <a:extLst>
                  <a:ext uri="{FF2B5EF4-FFF2-40B4-BE49-F238E27FC236}">
                    <a16:creationId xmlns:a16="http://schemas.microsoft.com/office/drawing/2014/main" id="{8DFC0995-7874-6B44-9CE8-CCA20FA16147}"/>
                  </a:ext>
                </a:extLst>
              </p:cNvPr>
              <p:cNvSpPr/>
              <p:nvPr/>
            </p:nvSpPr>
            <p:spPr>
              <a:xfrm>
                <a:off x="1421749" y="3966985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Abgerundetes Rechteck 410">
                <a:extLst>
                  <a:ext uri="{FF2B5EF4-FFF2-40B4-BE49-F238E27FC236}">
                    <a16:creationId xmlns:a16="http://schemas.microsoft.com/office/drawing/2014/main" id="{ECB59E02-5E45-B040-952C-A0AFE26EFE9A}"/>
                  </a:ext>
                </a:extLst>
              </p:cNvPr>
              <p:cNvSpPr/>
              <p:nvPr/>
            </p:nvSpPr>
            <p:spPr>
              <a:xfrm>
                <a:off x="1413797" y="4565319"/>
                <a:ext cx="410199" cy="28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EF7F314-D44C-C949-B84A-1F6F4AC6A89E}"/>
              </a:ext>
            </a:extLst>
          </p:cNvPr>
          <p:cNvGrpSpPr/>
          <p:nvPr/>
        </p:nvGrpSpPr>
        <p:grpSpPr>
          <a:xfrm>
            <a:off x="1170009" y="2751889"/>
            <a:ext cx="418151" cy="1354322"/>
            <a:chOff x="1170009" y="2751889"/>
            <a:chExt cx="418151" cy="135432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2642FAEA-0691-4B48-9A2B-0E7DC1CB1E35}"/>
                </a:ext>
              </a:extLst>
            </p:cNvPr>
            <p:cNvSpPr txBox="1"/>
            <p:nvPr/>
          </p:nvSpPr>
          <p:spPr>
            <a:xfrm>
              <a:off x="1194610" y="3061115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bis</a:t>
              </a:r>
            </a:p>
          </p:txBody>
        </p:sp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AB61C737-400A-894C-A0B3-924005992B02}"/>
                </a:ext>
              </a:extLst>
            </p:cNvPr>
            <p:cNvSpPr/>
            <p:nvPr/>
          </p:nvSpPr>
          <p:spPr>
            <a:xfrm>
              <a:off x="1177961" y="2751889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Abgerundetes Rechteck 35">
              <a:extLst>
                <a:ext uri="{FF2B5EF4-FFF2-40B4-BE49-F238E27FC236}">
                  <a16:creationId xmlns:a16="http://schemas.microsoft.com/office/drawing/2014/main" id="{8B5EAD46-0001-EE40-AFBE-C2809F779BB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Abgerundetes Rechteck 159">
              <a:extLst>
                <a:ext uri="{FF2B5EF4-FFF2-40B4-BE49-F238E27FC236}">
                  <a16:creationId xmlns:a16="http://schemas.microsoft.com/office/drawing/2014/main" id="{8AD66216-BD99-A942-97B5-BF6AA3D576B4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1" name="Abgerundetes Rechteck 160">
            <a:extLst>
              <a:ext uri="{FF2B5EF4-FFF2-40B4-BE49-F238E27FC236}">
                <a16:creationId xmlns:a16="http://schemas.microsoft.com/office/drawing/2014/main" id="{987DA679-02EE-5A40-A3AA-25172915CCAD}"/>
              </a:ext>
            </a:extLst>
          </p:cNvPr>
          <p:cNvSpPr/>
          <p:nvPr/>
        </p:nvSpPr>
        <p:spPr>
          <a:xfrm>
            <a:off x="1706551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B4912EDB-F621-AE45-955E-440C7AF23281}"/>
              </a:ext>
            </a:extLst>
          </p:cNvPr>
          <p:cNvSpPr/>
          <p:nvPr/>
        </p:nvSpPr>
        <p:spPr>
          <a:xfrm>
            <a:off x="2233138" y="3819708"/>
            <a:ext cx="410199" cy="284400"/>
          </a:xfrm>
          <a:prstGeom prst="round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303D0C-3EFD-134F-BAA5-C817B3F186BE}"/>
              </a:ext>
            </a:extLst>
          </p:cNvPr>
          <p:cNvSpPr txBox="1"/>
          <p:nvPr/>
        </p:nvSpPr>
        <p:spPr>
          <a:xfrm>
            <a:off x="333732" y="3827326"/>
            <a:ext cx="718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Minuten</a:t>
            </a:r>
          </a:p>
        </p:txBody>
      </p: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8565A050-B83B-D74E-A6E0-7609D26EAB30}"/>
              </a:ext>
            </a:extLst>
          </p:cNvPr>
          <p:cNvGrpSpPr/>
          <p:nvPr/>
        </p:nvGrpSpPr>
        <p:grpSpPr>
          <a:xfrm>
            <a:off x="2878933" y="3818656"/>
            <a:ext cx="1469094" cy="286503"/>
            <a:chOff x="1174243" y="3819708"/>
            <a:chExt cx="1469094" cy="286503"/>
          </a:xfrm>
        </p:grpSpPr>
        <p:sp>
          <p:nvSpPr>
            <p:cNvPr id="167" name="Abgerundetes Rechteck 166">
              <a:extLst>
                <a:ext uri="{FF2B5EF4-FFF2-40B4-BE49-F238E27FC236}">
                  <a16:creationId xmlns:a16="http://schemas.microsoft.com/office/drawing/2014/main" id="{41605C99-51E5-1148-9A61-ABBA9643F613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Abgerundetes Rechteck 167">
              <a:extLst>
                <a:ext uri="{FF2B5EF4-FFF2-40B4-BE49-F238E27FC236}">
                  <a16:creationId xmlns:a16="http://schemas.microsoft.com/office/drawing/2014/main" id="{5B236526-1FDE-5945-824C-174B05596C40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Abgerundetes Rechteck 168">
              <a:extLst>
                <a:ext uri="{FF2B5EF4-FFF2-40B4-BE49-F238E27FC236}">
                  <a16:creationId xmlns:a16="http://schemas.microsoft.com/office/drawing/2014/main" id="{A34A36AC-8214-FC4B-A463-E4937AB05666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802C16DB-5F69-7745-B4FF-4A41B69C5234}"/>
              </a:ext>
            </a:extLst>
          </p:cNvPr>
          <p:cNvGrpSpPr/>
          <p:nvPr/>
        </p:nvGrpSpPr>
        <p:grpSpPr>
          <a:xfrm>
            <a:off x="4592771" y="3817604"/>
            <a:ext cx="1469094" cy="286503"/>
            <a:chOff x="1174243" y="3819708"/>
            <a:chExt cx="1469094" cy="286503"/>
          </a:xfrm>
        </p:grpSpPr>
        <p:sp>
          <p:nvSpPr>
            <p:cNvPr id="171" name="Abgerundetes Rechteck 170">
              <a:extLst>
                <a:ext uri="{FF2B5EF4-FFF2-40B4-BE49-F238E27FC236}">
                  <a16:creationId xmlns:a16="http://schemas.microsoft.com/office/drawing/2014/main" id="{B5DD44F2-A764-BF46-B7DD-4B50428FE12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Abgerundetes Rechteck 171">
              <a:extLst>
                <a:ext uri="{FF2B5EF4-FFF2-40B4-BE49-F238E27FC236}">
                  <a16:creationId xmlns:a16="http://schemas.microsoft.com/office/drawing/2014/main" id="{B8C585DB-84EE-654E-A6A2-19D96FFABBAB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Abgerundetes Rechteck 172">
              <a:extLst>
                <a:ext uri="{FF2B5EF4-FFF2-40B4-BE49-F238E27FC236}">
                  <a16:creationId xmlns:a16="http://schemas.microsoft.com/office/drawing/2014/main" id="{6CFC0A97-2793-714C-BA26-AD6FEB9B94BF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BF6F9B23-5757-4040-B10E-7DF83ED41B69}"/>
              </a:ext>
            </a:extLst>
          </p:cNvPr>
          <p:cNvGrpSpPr/>
          <p:nvPr/>
        </p:nvGrpSpPr>
        <p:grpSpPr>
          <a:xfrm>
            <a:off x="6306609" y="3816552"/>
            <a:ext cx="1469094" cy="286503"/>
            <a:chOff x="1174243" y="3819708"/>
            <a:chExt cx="1469094" cy="286503"/>
          </a:xfrm>
        </p:grpSpPr>
        <p:sp>
          <p:nvSpPr>
            <p:cNvPr id="175" name="Abgerundetes Rechteck 174">
              <a:extLst>
                <a:ext uri="{FF2B5EF4-FFF2-40B4-BE49-F238E27FC236}">
                  <a16:creationId xmlns:a16="http://schemas.microsoft.com/office/drawing/2014/main" id="{93C59BBF-9D22-A845-93AC-9D095967B8C8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Abgerundetes Rechteck 175">
              <a:extLst>
                <a:ext uri="{FF2B5EF4-FFF2-40B4-BE49-F238E27FC236}">
                  <a16:creationId xmlns:a16="http://schemas.microsoft.com/office/drawing/2014/main" id="{5F715691-47DF-2B43-B1AF-B7F9864C4F51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Abgerundetes Rechteck 176">
              <a:extLst>
                <a:ext uri="{FF2B5EF4-FFF2-40B4-BE49-F238E27FC236}">
                  <a16:creationId xmlns:a16="http://schemas.microsoft.com/office/drawing/2014/main" id="{BB0E3B14-D0D0-4A48-8CAC-531B764E18D4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CC5433-F968-954B-AC7D-56B0AC11CDB1}"/>
              </a:ext>
            </a:extLst>
          </p:cNvPr>
          <p:cNvGrpSpPr/>
          <p:nvPr/>
        </p:nvGrpSpPr>
        <p:grpSpPr>
          <a:xfrm>
            <a:off x="8005898" y="3820945"/>
            <a:ext cx="1469094" cy="286503"/>
            <a:chOff x="1174243" y="3819708"/>
            <a:chExt cx="1469094" cy="286503"/>
          </a:xfrm>
        </p:grpSpPr>
        <p:sp>
          <p:nvSpPr>
            <p:cNvPr id="179" name="Abgerundetes Rechteck 178">
              <a:extLst>
                <a:ext uri="{FF2B5EF4-FFF2-40B4-BE49-F238E27FC236}">
                  <a16:creationId xmlns:a16="http://schemas.microsoft.com/office/drawing/2014/main" id="{48D97B73-2A1F-D54C-8067-02612A2C6D1D}"/>
                </a:ext>
              </a:extLst>
            </p:cNvPr>
            <p:cNvSpPr/>
            <p:nvPr/>
          </p:nvSpPr>
          <p:spPr>
            <a:xfrm>
              <a:off x="1174243" y="3821811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Abgerundetes Rechteck 179">
              <a:extLst>
                <a:ext uri="{FF2B5EF4-FFF2-40B4-BE49-F238E27FC236}">
                  <a16:creationId xmlns:a16="http://schemas.microsoft.com/office/drawing/2014/main" id="{FB0B442C-7254-3541-A2E5-3A39DD85B695}"/>
                </a:ext>
              </a:extLst>
            </p:cNvPr>
            <p:cNvSpPr/>
            <p:nvPr/>
          </p:nvSpPr>
          <p:spPr>
            <a:xfrm>
              <a:off x="1706551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Abgerundetes Rechteck 180">
              <a:extLst>
                <a:ext uri="{FF2B5EF4-FFF2-40B4-BE49-F238E27FC236}">
                  <a16:creationId xmlns:a16="http://schemas.microsoft.com/office/drawing/2014/main" id="{E6C35F48-BE45-804D-B10F-679422FA857C}"/>
                </a:ext>
              </a:extLst>
            </p:cNvPr>
            <p:cNvSpPr/>
            <p:nvPr/>
          </p:nvSpPr>
          <p:spPr>
            <a:xfrm>
              <a:off x="2233138" y="3819708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F1D37A5F-6EF1-6042-968D-312228CB8EAA}"/>
              </a:ext>
            </a:extLst>
          </p:cNvPr>
          <p:cNvGrpSpPr/>
          <p:nvPr/>
        </p:nvGrpSpPr>
        <p:grpSpPr>
          <a:xfrm>
            <a:off x="7701656" y="5470409"/>
            <a:ext cx="360996" cy="900376"/>
            <a:chOff x="1103414" y="2752572"/>
            <a:chExt cx="522216" cy="1302483"/>
          </a:xfrm>
        </p:grpSpPr>
        <p:sp>
          <p:nvSpPr>
            <p:cNvPr id="185" name="Textfeld 184">
              <a:extLst>
                <a:ext uri="{FF2B5EF4-FFF2-40B4-BE49-F238E27FC236}">
                  <a16:creationId xmlns:a16="http://schemas.microsoft.com/office/drawing/2014/main" id="{3D860157-5A57-6A43-8EDD-CD2DC4DCF212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86" name="Abgerundetes Rechteck 185">
              <a:extLst>
                <a:ext uri="{FF2B5EF4-FFF2-40B4-BE49-F238E27FC236}">
                  <a16:creationId xmlns:a16="http://schemas.microsoft.com/office/drawing/2014/main" id="{2A8730FB-E5B7-0043-8A07-42E41D8FF22B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Abgerundetes Rechteck 186">
              <a:extLst>
                <a:ext uri="{FF2B5EF4-FFF2-40B4-BE49-F238E27FC236}">
                  <a16:creationId xmlns:a16="http://schemas.microsoft.com/office/drawing/2014/main" id="{803924B2-7611-9E4E-A984-AA3D0E838BE1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Abgerundetes Rechteck 187">
              <a:extLst>
                <a:ext uri="{FF2B5EF4-FFF2-40B4-BE49-F238E27FC236}">
                  <a16:creationId xmlns:a16="http://schemas.microsoft.com/office/drawing/2014/main" id="{A11B13B5-F532-4244-AD3C-2725B102F722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9" name="Textfeld 188">
            <a:extLst>
              <a:ext uri="{FF2B5EF4-FFF2-40B4-BE49-F238E27FC236}">
                <a16:creationId xmlns:a16="http://schemas.microsoft.com/office/drawing/2014/main" id="{7ACDC974-C774-5D40-B4D4-F19F3A30D901}"/>
              </a:ext>
            </a:extLst>
          </p:cNvPr>
          <p:cNvSpPr txBox="1"/>
          <p:nvPr/>
        </p:nvSpPr>
        <p:spPr>
          <a:xfrm>
            <a:off x="7731951" y="615585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</a:p>
        </p:txBody>
      </p:sp>
      <p:cxnSp>
        <p:nvCxnSpPr>
          <p:cNvPr id="190" name="Gerade Verbindung 189">
            <a:extLst>
              <a:ext uri="{FF2B5EF4-FFF2-40B4-BE49-F238E27FC236}">
                <a16:creationId xmlns:a16="http://schemas.microsoft.com/office/drawing/2014/main" id="{77A68C79-60A0-2141-BD34-95ED487D19B7}"/>
              </a:ext>
            </a:extLst>
          </p:cNvPr>
          <p:cNvCxnSpPr>
            <a:cxnSpLocks/>
          </p:cNvCxnSpPr>
          <p:nvPr/>
        </p:nvCxnSpPr>
        <p:spPr>
          <a:xfrm flipH="1">
            <a:off x="7656733" y="6136724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feld 192">
            <a:extLst>
              <a:ext uri="{FF2B5EF4-FFF2-40B4-BE49-F238E27FC236}">
                <a16:creationId xmlns:a16="http://schemas.microsoft.com/office/drawing/2014/main" id="{1EB0A256-A4F2-5E41-A3A1-9AB206E4AFD4}"/>
              </a:ext>
            </a:extLst>
          </p:cNvPr>
          <p:cNvSpPr txBox="1"/>
          <p:nvPr/>
        </p:nvSpPr>
        <p:spPr>
          <a:xfrm>
            <a:off x="8753593" y="5461531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16:00</a:t>
            </a: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id="{3349EA5A-6CC1-B044-8E1A-62CB1CB3871A}"/>
              </a:ext>
            </a:extLst>
          </p:cNvPr>
          <p:cNvSpPr txBox="1"/>
          <p:nvPr/>
        </p:nvSpPr>
        <p:spPr>
          <a:xfrm>
            <a:off x="8768672" y="5881589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18:15</a:t>
            </a:r>
          </a:p>
        </p:txBody>
      </p: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3FA51DC0-6057-7948-9575-993C8502B34A}"/>
              </a:ext>
            </a:extLst>
          </p:cNvPr>
          <p:cNvGrpSpPr/>
          <p:nvPr/>
        </p:nvGrpSpPr>
        <p:grpSpPr>
          <a:xfrm>
            <a:off x="8778235" y="5469737"/>
            <a:ext cx="360996" cy="900376"/>
            <a:chOff x="1103414" y="2752572"/>
            <a:chExt cx="522216" cy="1302483"/>
          </a:xfrm>
        </p:grpSpPr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CF4634B5-26FB-2044-B059-E1FD942EBE2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197" name="Abgerundetes Rechteck 196">
              <a:extLst>
                <a:ext uri="{FF2B5EF4-FFF2-40B4-BE49-F238E27FC236}">
                  <a16:creationId xmlns:a16="http://schemas.microsoft.com/office/drawing/2014/main" id="{5AE1B645-1C4B-8742-9D7E-81CFEC3479C5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Abgerundetes Rechteck 197">
              <a:extLst>
                <a:ext uri="{FF2B5EF4-FFF2-40B4-BE49-F238E27FC236}">
                  <a16:creationId xmlns:a16="http://schemas.microsoft.com/office/drawing/2014/main" id="{0F8BC5A1-6D24-0041-9ADD-599EB3D80328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Abgerundetes Rechteck 198">
              <a:extLst>
                <a:ext uri="{FF2B5EF4-FFF2-40B4-BE49-F238E27FC236}">
                  <a16:creationId xmlns:a16="http://schemas.microsoft.com/office/drawing/2014/main" id="{4677C2E4-1EDF-5541-BFD4-DB1BAA4C0F90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0" name="Textfeld 199">
            <a:extLst>
              <a:ext uri="{FF2B5EF4-FFF2-40B4-BE49-F238E27FC236}">
                <a16:creationId xmlns:a16="http://schemas.microsoft.com/office/drawing/2014/main" id="{60562CF7-FE65-8F44-9101-6DF469611293}"/>
              </a:ext>
            </a:extLst>
          </p:cNvPr>
          <p:cNvSpPr txBox="1"/>
          <p:nvPr/>
        </p:nvSpPr>
        <p:spPr>
          <a:xfrm>
            <a:off x="8767519" y="614563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135</a:t>
            </a:r>
          </a:p>
        </p:txBody>
      </p:sp>
      <p:cxnSp>
        <p:nvCxnSpPr>
          <p:cNvPr id="201" name="Gerade Verbindung 200">
            <a:extLst>
              <a:ext uri="{FF2B5EF4-FFF2-40B4-BE49-F238E27FC236}">
                <a16:creationId xmlns:a16="http://schemas.microsoft.com/office/drawing/2014/main" id="{01886EC1-CDA5-6E48-B1F4-520EFB6D7E94}"/>
              </a:ext>
            </a:extLst>
          </p:cNvPr>
          <p:cNvCxnSpPr>
            <a:cxnSpLocks/>
          </p:cNvCxnSpPr>
          <p:nvPr/>
        </p:nvCxnSpPr>
        <p:spPr>
          <a:xfrm flipH="1">
            <a:off x="8733312" y="6136052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feld 201">
            <a:extLst>
              <a:ext uri="{FF2B5EF4-FFF2-40B4-BE49-F238E27FC236}">
                <a16:creationId xmlns:a16="http://schemas.microsoft.com/office/drawing/2014/main" id="{2FE7B899-1997-804C-8130-11ABF64145DB}"/>
              </a:ext>
            </a:extLst>
          </p:cNvPr>
          <p:cNvSpPr txBox="1"/>
          <p:nvPr/>
        </p:nvSpPr>
        <p:spPr>
          <a:xfrm>
            <a:off x="7109381" y="6144724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Minuten</a:t>
            </a:r>
          </a:p>
        </p:txBody>
      </p:sp>
      <p:sp>
        <p:nvSpPr>
          <p:cNvPr id="203" name="Textfeld 202">
            <a:extLst>
              <a:ext uri="{FF2B5EF4-FFF2-40B4-BE49-F238E27FC236}">
                <a16:creationId xmlns:a16="http://schemas.microsoft.com/office/drawing/2014/main" id="{1C874E18-4059-464E-B7F0-CCBC6BB0DCD1}"/>
              </a:ext>
            </a:extLst>
          </p:cNvPr>
          <p:cNvSpPr txBox="1"/>
          <p:nvPr/>
        </p:nvSpPr>
        <p:spPr>
          <a:xfrm>
            <a:off x="8224284" y="5461837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11:00</a:t>
            </a:r>
          </a:p>
        </p:txBody>
      </p:sp>
      <p:sp>
        <p:nvSpPr>
          <p:cNvPr id="204" name="Textfeld 203">
            <a:extLst>
              <a:ext uri="{FF2B5EF4-FFF2-40B4-BE49-F238E27FC236}">
                <a16:creationId xmlns:a16="http://schemas.microsoft.com/office/drawing/2014/main" id="{205079A9-D16E-4C4C-BEEF-A486DC9A62BA}"/>
              </a:ext>
            </a:extLst>
          </p:cNvPr>
          <p:cNvSpPr txBox="1"/>
          <p:nvPr/>
        </p:nvSpPr>
        <p:spPr>
          <a:xfrm>
            <a:off x="8219927" y="5885612"/>
            <a:ext cx="4171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13:00</a:t>
            </a:r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C4B12735-5630-3B42-9C1C-B6B9B1EA8FA5}"/>
              </a:ext>
            </a:extLst>
          </p:cNvPr>
          <p:cNvGrpSpPr/>
          <p:nvPr/>
        </p:nvGrpSpPr>
        <p:grpSpPr>
          <a:xfrm>
            <a:off x="8237659" y="5467071"/>
            <a:ext cx="360996" cy="900376"/>
            <a:chOff x="1103414" y="2752572"/>
            <a:chExt cx="522216" cy="1302483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09DBD891-35CC-494C-AF27-860148F9886E}"/>
                </a:ext>
              </a:extLst>
            </p:cNvPr>
            <p:cNvSpPr txBox="1"/>
            <p:nvPr/>
          </p:nvSpPr>
          <p:spPr>
            <a:xfrm>
              <a:off x="1103414" y="2986225"/>
              <a:ext cx="522216" cy="400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bis</a:t>
              </a:r>
            </a:p>
          </p:txBody>
        </p:sp>
        <p:sp>
          <p:nvSpPr>
            <p:cNvPr id="207" name="Abgerundetes Rechteck 206">
              <a:extLst>
                <a:ext uri="{FF2B5EF4-FFF2-40B4-BE49-F238E27FC236}">
                  <a16:creationId xmlns:a16="http://schemas.microsoft.com/office/drawing/2014/main" id="{92647BE2-C57B-5541-A15C-734C23378AE7}"/>
                </a:ext>
              </a:extLst>
            </p:cNvPr>
            <p:cNvSpPr/>
            <p:nvPr/>
          </p:nvSpPr>
          <p:spPr>
            <a:xfrm>
              <a:off x="1167196" y="2752572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Abgerundetes Rechteck 207">
              <a:extLst>
                <a:ext uri="{FF2B5EF4-FFF2-40B4-BE49-F238E27FC236}">
                  <a16:creationId xmlns:a16="http://schemas.microsoft.com/office/drawing/2014/main" id="{3D9C78A6-9151-A245-B450-4C62F760832D}"/>
                </a:ext>
              </a:extLst>
            </p:cNvPr>
            <p:cNvSpPr/>
            <p:nvPr/>
          </p:nvSpPr>
          <p:spPr>
            <a:xfrm>
              <a:off x="1170009" y="3350223"/>
              <a:ext cx="410199" cy="28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Abgerundetes Rechteck 208">
              <a:extLst>
                <a:ext uri="{FF2B5EF4-FFF2-40B4-BE49-F238E27FC236}">
                  <a16:creationId xmlns:a16="http://schemas.microsoft.com/office/drawing/2014/main" id="{4D78DFB7-C9C9-2043-AAC0-6AF03C0E1475}"/>
                </a:ext>
              </a:extLst>
            </p:cNvPr>
            <p:cNvSpPr/>
            <p:nvPr/>
          </p:nvSpPr>
          <p:spPr>
            <a:xfrm>
              <a:off x="1174244" y="3770655"/>
              <a:ext cx="410199" cy="284400"/>
            </a:xfrm>
            <a:prstGeom prst="round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0" name="Textfeld 209">
            <a:extLst>
              <a:ext uri="{FF2B5EF4-FFF2-40B4-BE49-F238E27FC236}">
                <a16:creationId xmlns:a16="http://schemas.microsoft.com/office/drawing/2014/main" id="{7312AF62-613F-284B-A6D0-EDD1638F3962}"/>
              </a:ext>
            </a:extLst>
          </p:cNvPr>
          <p:cNvSpPr txBox="1"/>
          <p:nvPr/>
        </p:nvSpPr>
        <p:spPr>
          <a:xfrm>
            <a:off x="8245094" y="615251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120</a:t>
            </a:r>
          </a:p>
        </p:txBody>
      </p:sp>
      <p:cxnSp>
        <p:nvCxnSpPr>
          <p:cNvPr id="211" name="Gerade Verbindung 210">
            <a:extLst>
              <a:ext uri="{FF2B5EF4-FFF2-40B4-BE49-F238E27FC236}">
                <a16:creationId xmlns:a16="http://schemas.microsoft.com/office/drawing/2014/main" id="{9748D759-9C79-894D-9C1B-B0806FFB8841}"/>
              </a:ext>
            </a:extLst>
          </p:cNvPr>
          <p:cNvCxnSpPr>
            <a:cxnSpLocks/>
          </p:cNvCxnSpPr>
          <p:nvPr/>
        </p:nvCxnSpPr>
        <p:spPr>
          <a:xfrm flipH="1">
            <a:off x="8192736" y="6133386"/>
            <a:ext cx="48428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Abgerundetes Rechteck 211">
            <a:extLst>
              <a:ext uri="{FF2B5EF4-FFF2-40B4-BE49-F238E27FC236}">
                <a16:creationId xmlns:a16="http://schemas.microsoft.com/office/drawing/2014/main" id="{42BED97A-6AD4-AB49-8530-C1DB220F5013}"/>
              </a:ext>
            </a:extLst>
          </p:cNvPr>
          <p:cNvSpPr/>
          <p:nvPr/>
        </p:nvSpPr>
        <p:spPr>
          <a:xfrm>
            <a:off x="4291087" y="4417065"/>
            <a:ext cx="871493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Textfeld 212">
            <a:extLst>
              <a:ext uri="{FF2B5EF4-FFF2-40B4-BE49-F238E27FC236}">
                <a16:creationId xmlns:a16="http://schemas.microsoft.com/office/drawing/2014/main" id="{1172E022-E50F-C14F-AAB7-E6CA2D683F3E}"/>
              </a:ext>
            </a:extLst>
          </p:cNvPr>
          <p:cNvSpPr txBox="1"/>
          <p:nvPr/>
        </p:nvSpPr>
        <p:spPr>
          <a:xfrm>
            <a:off x="5219917" y="4505579"/>
            <a:ext cx="85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 </a:t>
            </a:r>
          </a:p>
        </p:txBody>
      </p:sp>
      <p:sp>
        <p:nvSpPr>
          <p:cNvPr id="214" name="Abgerundetes Rechteck 213">
            <a:extLst>
              <a:ext uri="{FF2B5EF4-FFF2-40B4-BE49-F238E27FC236}">
                <a16:creationId xmlns:a16="http://schemas.microsoft.com/office/drawing/2014/main" id="{FE2D36AF-9541-3C4E-A687-B1D08B485A59}"/>
              </a:ext>
            </a:extLst>
          </p:cNvPr>
          <p:cNvSpPr/>
          <p:nvPr/>
        </p:nvSpPr>
        <p:spPr>
          <a:xfrm>
            <a:off x="6639828" y="4416577"/>
            <a:ext cx="627641" cy="44347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6" name="Textfeld 215">
            <a:extLst>
              <a:ext uri="{FF2B5EF4-FFF2-40B4-BE49-F238E27FC236}">
                <a16:creationId xmlns:a16="http://schemas.microsoft.com/office/drawing/2014/main" id="{B1C5424E-11A8-A441-B06D-2947868947E7}"/>
              </a:ext>
            </a:extLst>
          </p:cNvPr>
          <p:cNvSpPr txBox="1"/>
          <p:nvPr/>
        </p:nvSpPr>
        <p:spPr>
          <a:xfrm>
            <a:off x="7200059" y="4503502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Stunden und</a:t>
            </a:r>
          </a:p>
        </p:txBody>
      </p:sp>
      <p:sp>
        <p:nvSpPr>
          <p:cNvPr id="218" name="Abgerundetes Rechteck 217">
            <a:extLst>
              <a:ext uri="{FF2B5EF4-FFF2-40B4-BE49-F238E27FC236}">
                <a16:creationId xmlns:a16="http://schemas.microsoft.com/office/drawing/2014/main" id="{7CD51A67-CFC5-314E-9A17-DFE71E7CFBBB}"/>
              </a:ext>
            </a:extLst>
          </p:cNvPr>
          <p:cNvSpPr/>
          <p:nvPr/>
        </p:nvSpPr>
        <p:spPr>
          <a:xfrm>
            <a:off x="8245160" y="4432810"/>
            <a:ext cx="627641" cy="44064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Textfeld 218">
            <a:extLst>
              <a:ext uri="{FF2B5EF4-FFF2-40B4-BE49-F238E27FC236}">
                <a16:creationId xmlns:a16="http://schemas.microsoft.com/office/drawing/2014/main" id="{F11920EE-05D9-5E44-AD4B-673ACEEFB1C4}"/>
              </a:ext>
            </a:extLst>
          </p:cNvPr>
          <p:cNvSpPr txBox="1"/>
          <p:nvPr/>
        </p:nvSpPr>
        <p:spPr>
          <a:xfrm>
            <a:off x="8836683" y="4503507"/>
            <a:ext cx="81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Minuten</a:t>
            </a: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7488496A-E041-AC41-97ED-9FF560DB1AFB}"/>
              </a:ext>
            </a:extLst>
          </p:cNvPr>
          <p:cNvSpPr txBox="1"/>
          <p:nvPr/>
        </p:nvSpPr>
        <p:spPr>
          <a:xfrm>
            <a:off x="6044130" y="43818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</a:p>
        </p:txBody>
      </p:sp>
      <p:sp>
        <p:nvSpPr>
          <p:cNvPr id="217" name="Textfeld 19">
            <a:extLst>
              <a:ext uri="{FF2B5EF4-FFF2-40B4-BE49-F238E27FC236}">
                <a16:creationId xmlns:a16="http://schemas.microsoft.com/office/drawing/2014/main" id="{A5A58EE0-91F7-4424-9034-FC9081D9042C}"/>
              </a:ext>
            </a:extLst>
          </p:cNvPr>
          <p:cNvSpPr txBox="1"/>
          <p:nvPr/>
        </p:nvSpPr>
        <p:spPr>
          <a:xfrm>
            <a:off x="13586" y="6661437"/>
            <a:ext cx="8876704" cy="191461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54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CC BY SA 4.0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LISUM 2021;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Symbole von 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www.pixabay.com</a:t>
            </a:r>
            <a:r>
              <a:rPr lang="de-DE" sz="800" kern="0" dirty="0">
                <a:solidFill>
                  <a:srgbClr val="80808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Zugriff am 01.07.2021 – Einzelnachweise auf der letzten Seite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33EDE3-5EFC-4F72-89D9-D358D4EC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EFBD-5328-E242-BC20-BF36CAEC0939}" type="slidenum">
              <a:rPr lang="de-DE" smtClean="0"/>
              <a:t>9</a:t>
            </a:fld>
            <a:endParaRPr lang="de-DE"/>
          </a:p>
        </p:txBody>
      </p:sp>
      <p:sp>
        <p:nvSpPr>
          <p:cNvPr id="220" name="Textfeld 219">
            <a:extLst>
              <a:ext uri="{FF2B5EF4-FFF2-40B4-BE49-F238E27FC236}">
                <a16:creationId xmlns:a16="http://schemas.microsoft.com/office/drawing/2014/main" id="{1A8468F8-4032-4555-A32B-4A52FF7E5F3F}"/>
              </a:ext>
            </a:extLst>
          </p:cNvPr>
          <p:cNvSpPr txBox="1"/>
          <p:nvPr/>
        </p:nvSpPr>
        <p:spPr>
          <a:xfrm>
            <a:off x="4684881" y="71947"/>
            <a:ext cx="49789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Vorlage zum Unterrichtsbaustein </a:t>
            </a:r>
            <a:r>
              <a:rPr lang="de-DE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Mediennutzung dokumentieren und auswerten</a:t>
            </a:r>
          </a:p>
        </p:txBody>
      </p:sp>
    </p:spTree>
    <p:extLst>
      <p:ext uri="{BB962C8B-B14F-4D97-AF65-F5344CB8AC3E}">
        <p14:creationId xmlns:p14="http://schemas.microsoft.com/office/powerpoint/2010/main" val="320679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1226</Words>
  <Application>Microsoft Office PowerPoint</Application>
  <PresentationFormat>A4-Papier (210 x 297 mm)</PresentationFormat>
  <Paragraphs>601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Cooper Black</vt:lpstr>
      <vt:lpstr>Druckschrift BY WOK Medium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Daniel Meile</cp:lastModifiedBy>
  <cp:revision>166</cp:revision>
  <cp:lastPrinted>2021-05-05T13:01:51Z</cp:lastPrinted>
  <dcterms:created xsi:type="dcterms:W3CDTF">2021-04-14T07:29:35Z</dcterms:created>
  <dcterms:modified xsi:type="dcterms:W3CDTF">2021-12-01T08:56:28Z</dcterms:modified>
</cp:coreProperties>
</file>