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9" r:id="rId4"/>
    <p:sldId id="260" r:id="rId5"/>
    <p:sldId id="261" r:id="rId6"/>
    <p:sldId id="262" r:id="rId7"/>
    <p:sldId id="305" r:id="rId8"/>
    <p:sldId id="306" r:id="rId9"/>
    <p:sldId id="263" r:id="rId10"/>
    <p:sldId id="264" r:id="rId11"/>
    <p:sldId id="265" r:id="rId12"/>
    <p:sldId id="266" r:id="rId13"/>
    <p:sldId id="267" r:id="rId14"/>
    <p:sldId id="303" r:id="rId15"/>
    <p:sldId id="304" r:id="rId16"/>
    <p:sldId id="268" r:id="rId17"/>
    <p:sldId id="269" r:id="rId18"/>
    <p:sldId id="270" r:id="rId19"/>
    <p:sldId id="273" r:id="rId20"/>
    <p:sldId id="271" r:id="rId21"/>
    <p:sldId id="272" r:id="rId22"/>
    <p:sldId id="307" r:id="rId23"/>
    <p:sldId id="274" r:id="rId24"/>
    <p:sldId id="275" r:id="rId25"/>
    <p:sldId id="276" r:id="rId26"/>
    <p:sldId id="294" r:id="rId27"/>
    <p:sldId id="296" r:id="rId28"/>
    <p:sldId id="299" r:id="rId29"/>
    <p:sldId id="297" r:id="rId30"/>
    <p:sldId id="284" r:id="rId31"/>
    <p:sldId id="285" r:id="rId32"/>
    <p:sldId id="286" r:id="rId33"/>
    <p:sldId id="287" r:id="rId34"/>
    <p:sldId id="300" r:id="rId35"/>
    <p:sldId id="289" r:id="rId36"/>
    <p:sldId id="301" r:id="rId37"/>
    <p:sldId id="290" r:id="rId38"/>
    <p:sldId id="291" r:id="rId39"/>
    <p:sldId id="258" r:id="rId4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B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AA46C6-A9CB-1DC8-F324-815F582EE207}" v="51" dt="2024-11-21T07:51:28.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p:cViewPr varScale="1">
        <p:scale>
          <a:sx n="111" d="100"/>
          <a:sy n="111" d="100"/>
        </p:scale>
        <p:origin x="8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1075050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983806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3589496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334994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387306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3307900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200224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280375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82879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157280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69603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11/22/2024</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‹Nr.›</a:t>
            </a:fld>
            <a:endParaRPr lang="en-US"/>
          </a:p>
        </p:txBody>
      </p:sp>
    </p:spTree>
    <p:extLst>
      <p:ext uri="{BB962C8B-B14F-4D97-AF65-F5344CB8AC3E}">
        <p14:creationId xmlns:p14="http://schemas.microsoft.com/office/powerpoint/2010/main" val="153924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11/22/2024</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‹Nr.›</a:t>
            </a:fld>
            <a:endParaRPr lang="en-US"/>
          </a:p>
        </p:txBody>
      </p:sp>
    </p:spTree>
    <p:extLst>
      <p:ext uri="{BB962C8B-B14F-4D97-AF65-F5344CB8AC3E}">
        <p14:creationId xmlns:p14="http://schemas.microsoft.com/office/powerpoint/2010/main" val="236426980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7" r:id="rId6"/>
    <p:sldLayoutId id="2147483672" r:id="rId7"/>
    <p:sldLayoutId id="2147483673" r:id="rId8"/>
    <p:sldLayoutId id="2147483674" r:id="rId9"/>
    <p:sldLayoutId id="2147483675" r:id="rId10"/>
    <p:sldLayoutId id="2147483676" r:id="rId11"/>
    <p:sldLayoutId id="2147483678"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youtube.com/watch?v=0-EFtHDIMZY"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839A9B9-F246-4779-A2BA-7AD3DAB54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F7E077-48E2-4072-8473-22734720B442}"/>
              </a:ext>
            </a:extLst>
          </p:cNvPr>
          <p:cNvSpPr>
            <a:spLocks noGrp="1"/>
          </p:cNvSpPr>
          <p:nvPr>
            <p:ph type="ctrTitle"/>
          </p:nvPr>
        </p:nvSpPr>
        <p:spPr>
          <a:xfrm>
            <a:off x="1524000" y="1834964"/>
            <a:ext cx="9144000" cy="2387600"/>
          </a:xfrm>
        </p:spPr>
        <p:txBody>
          <a:bodyPr>
            <a:normAutofit/>
          </a:bodyPr>
          <a:lstStyle/>
          <a:p>
            <a:pPr algn="ctr"/>
            <a:r>
              <a:rPr lang="de-DE" sz="6000" b="1" dirty="0"/>
              <a:t>Geräteinitiative</a:t>
            </a:r>
            <a:br>
              <a:rPr lang="de-DE" sz="6000" b="1" dirty="0"/>
            </a:br>
            <a:r>
              <a:rPr lang="de-DE" sz="6000" b="1" dirty="0"/>
              <a:t>ROLL-OUT</a:t>
            </a:r>
            <a:endParaRPr lang="de-AT" sz="6000" b="1" dirty="0"/>
          </a:p>
        </p:txBody>
      </p:sp>
      <p:sp>
        <p:nvSpPr>
          <p:cNvPr id="23" name="Freeform: Shape 22">
            <a:extLst>
              <a:ext uri="{FF2B5EF4-FFF2-40B4-BE49-F238E27FC236}">
                <a16:creationId xmlns:a16="http://schemas.microsoft.com/office/drawing/2014/main" id="{689FF3C7-B796-4C63-BF20-B2EE56888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96" y="1"/>
            <a:ext cx="11282409" cy="2930115"/>
          </a:xfrm>
          <a:custGeom>
            <a:avLst/>
            <a:gdLst>
              <a:gd name="connsiteX0" fmla="*/ 1277174 w 11282409"/>
              <a:gd name="connsiteY0" fmla="*/ 0 h 2930115"/>
              <a:gd name="connsiteX1" fmla="*/ 11077320 w 11282409"/>
              <a:gd name="connsiteY1" fmla="*/ 0 h 2930115"/>
              <a:gd name="connsiteX2" fmla="*/ 10933044 w 11282409"/>
              <a:gd name="connsiteY2" fmla="*/ 93916 h 2930115"/>
              <a:gd name="connsiteX3" fmla="*/ 11087630 w 11282409"/>
              <a:gd name="connsiteY3" fmla="*/ 165214 h 2930115"/>
              <a:gd name="connsiteX4" fmla="*/ 10401271 w 11282409"/>
              <a:gd name="connsiteY4" fmla="*/ 582307 h 2930115"/>
              <a:gd name="connsiteX5" fmla="*/ 11038163 w 11282409"/>
              <a:gd name="connsiteY5" fmla="*/ 511009 h 2930115"/>
              <a:gd name="connsiteX6" fmla="*/ 11004154 w 11282409"/>
              <a:gd name="connsiteY6" fmla="*/ 568047 h 2930115"/>
              <a:gd name="connsiteX7" fmla="*/ 10970146 w 11282409"/>
              <a:gd name="connsiteY7" fmla="*/ 625085 h 2930115"/>
              <a:gd name="connsiteX8" fmla="*/ 11270042 w 11282409"/>
              <a:gd name="connsiteY8" fmla="*/ 589437 h 2930115"/>
              <a:gd name="connsiteX9" fmla="*/ 11270042 w 11282409"/>
              <a:gd name="connsiteY9" fmla="*/ 650039 h 2930115"/>
              <a:gd name="connsiteX10" fmla="*/ 11177291 w 11282409"/>
              <a:gd name="connsiteY10" fmla="*/ 721337 h 2930115"/>
              <a:gd name="connsiteX11" fmla="*/ 11270042 w 11282409"/>
              <a:gd name="connsiteY11" fmla="*/ 703512 h 2930115"/>
              <a:gd name="connsiteX12" fmla="*/ 11282409 w 11282409"/>
              <a:gd name="connsiteY12" fmla="*/ 703512 h 2930115"/>
              <a:gd name="connsiteX13" fmla="*/ 11282409 w 11282409"/>
              <a:gd name="connsiteY13" fmla="*/ 981574 h 2930115"/>
              <a:gd name="connsiteX14" fmla="*/ 4053985 w 11282409"/>
              <a:gd name="connsiteY14" fmla="*/ 2928005 h 2930115"/>
              <a:gd name="connsiteX15" fmla="*/ 3386175 w 11282409"/>
              <a:gd name="connsiteY15" fmla="*/ 2892355 h 2930115"/>
              <a:gd name="connsiteX16" fmla="*/ 3228499 w 11282409"/>
              <a:gd name="connsiteY16" fmla="*/ 2774714 h 2930115"/>
              <a:gd name="connsiteX17" fmla="*/ 3389267 w 11282409"/>
              <a:gd name="connsiteY17" fmla="*/ 2717676 h 2930115"/>
              <a:gd name="connsiteX18" fmla="*/ 3883942 w 11282409"/>
              <a:gd name="connsiteY18" fmla="*/ 2535866 h 2930115"/>
              <a:gd name="connsiteX19" fmla="*/ 3401634 w 11282409"/>
              <a:gd name="connsiteY19" fmla="*/ 2564386 h 2930115"/>
              <a:gd name="connsiteX20" fmla="*/ 4087994 w 11282409"/>
              <a:gd name="connsiteY20" fmla="*/ 2414660 h 2930115"/>
              <a:gd name="connsiteX21" fmla="*/ 4285864 w 11282409"/>
              <a:gd name="connsiteY21" fmla="*/ 2336233 h 2930115"/>
              <a:gd name="connsiteX22" fmla="*/ 4091088 w 11282409"/>
              <a:gd name="connsiteY22" fmla="*/ 2304149 h 2930115"/>
              <a:gd name="connsiteX23" fmla="*/ 3148114 w 11282409"/>
              <a:gd name="connsiteY23" fmla="*/ 2400401 h 2930115"/>
              <a:gd name="connsiteX24" fmla="*/ 3058455 w 11282409"/>
              <a:gd name="connsiteY24" fmla="*/ 2411095 h 2930115"/>
              <a:gd name="connsiteX25" fmla="*/ 2443203 w 11282409"/>
              <a:gd name="connsiteY25" fmla="*/ 2336233 h 2930115"/>
              <a:gd name="connsiteX26" fmla="*/ 2786383 w 11282409"/>
              <a:gd name="connsiteY26" fmla="*/ 2257805 h 2930115"/>
              <a:gd name="connsiteX27" fmla="*/ 2390644 w 11282409"/>
              <a:gd name="connsiteY27" fmla="*/ 2211461 h 2930115"/>
              <a:gd name="connsiteX28" fmla="*/ 1911429 w 11282409"/>
              <a:gd name="connsiteY28" fmla="*/ 2168683 h 2930115"/>
              <a:gd name="connsiteX29" fmla="*/ 1416755 w 11282409"/>
              <a:gd name="connsiteY29" fmla="*/ 2026087 h 2930115"/>
              <a:gd name="connsiteX30" fmla="*/ 1070483 w 11282409"/>
              <a:gd name="connsiteY30" fmla="*/ 1979743 h 2930115"/>
              <a:gd name="connsiteX31" fmla="*/ 1104491 w 11282409"/>
              <a:gd name="connsiteY31" fmla="*/ 1854972 h 2930115"/>
              <a:gd name="connsiteX32" fmla="*/ 1039566 w 11282409"/>
              <a:gd name="connsiteY32" fmla="*/ 1748026 h 2930115"/>
              <a:gd name="connsiteX33" fmla="*/ 1623900 w 11282409"/>
              <a:gd name="connsiteY33" fmla="*/ 1694553 h 2930115"/>
              <a:gd name="connsiteX34" fmla="*/ 1401296 w 11282409"/>
              <a:gd name="connsiteY34" fmla="*/ 1676728 h 2930115"/>
              <a:gd name="connsiteX35" fmla="*/ 1302362 w 11282409"/>
              <a:gd name="connsiteY35" fmla="*/ 1623255 h 2930115"/>
              <a:gd name="connsiteX36" fmla="*/ 1385838 w 11282409"/>
              <a:gd name="connsiteY36" fmla="*/ 1566216 h 2930115"/>
              <a:gd name="connsiteX37" fmla="*/ 1756843 w 11282409"/>
              <a:gd name="connsiteY37" fmla="*/ 1377277 h 2930115"/>
              <a:gd name="connsiteX38" fmla="*/ 721120 w 11282409"/>
              <a:gd name="connsiteY38" fmla="*/ 1387972 h 2930115"/>
              <a:gd name="connsiteX39" fmla="*/ 857154 w 11282409"/>
              <a:gd name="connsiteY39" fmla="*/ 1323803 h 2930115"/>
              <a:gd name="connsiteX40" fmla="*/ 2285525 w 11282409"/>
              <a:gd name="connsiteY40" fmla="*/ 924536 h 2930115"/>
              <a:gd name="connsiteX41" fmla="*/ 2569963 w 11282409"/>
              <a:gd name="connsiteY41" fmla="*/ 874628 h 2930115"/>
              <a:gd name="connsiteX42" fmla="*/ 1803218 w 11282409"/>
              <a:gd name="connsiteY42" fmla="*/ 856803 h 2930115"/>
              <a:gd name="connsiteX43" fmla="*/ 625276 w 11282409"/>
              <a:gd name="connsiteY43" fmla="*/ 682124 h 2930115"/>
              <a:gd name="connsiteX44" fmla="*/ 736578 w 11282409"/>
              <a:gd name="connsiteY44" fmla="*/ 521703 h 2930115"/>
              <a:gd name="connsiteX45" fmla="*/ 155336 w 11282409"/>
              <a:gd name="connsiteY45" fmla="*/ 550222 h 2930115"/>
              <a:gd name="connsiteX46" fmla="*/ 421223 w 11282409"/>
              <a:gd name="connsiteY46" fmla="*/ 425451 h 2930115"/>
              <a:gd name="connsiteX47" fmla="*/ 201712 w 11282409"/>
              <a:gd name="connsiteY47" fmla="*/ 404062 h 2930115"/>
              <a:gd name="connsiteX48" fmla="*/ 3843 w 11282409"/>
              <a:gd name="connsiteY48" fmla="*/ 314939 h 2930115"/>
              <a:gd name="connsiteX49" fmla="*/ 829329 w 11282409"/>
              <a:gd name="connsiteY49" fmla="*/ 175909 h 2930115"/>
              <a:gd name="connsiteX50" fmla="*/ 1045749 w 11282409"/>
              <a:gd name="connsiteY50" fmla="*/ 47572 h 2930115"/>
              <a:gd name="connsiteX51" fmla="*/ 1172509 w 11282409"/>
              <a:gd name="connsiteY51" fmla="*/ 11924 h 2930115"/>
              <a:gd name="connsiteX52" fmla="*/ 1257531 w 11282409"/>
              <a:gd name="connsiteY52" fmla="*/ 7914 h 293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282409" h="2930115">
                <a:moveTo>
                  <a:pt x="1277174" y="0"/>
                </a:moveTo>
                <a:lnTo>
                  <a:pt x="11077320" y="0"/>
                </a:lnTo>
                <a:lnTo>
                  <a:pt x="10933044" y="93916"/>
                </a:lnTo>
                <a:cubicBezTo>
                  <a:pt x="10973237" y="147389"/>
                  <a:pt x="11059805" y="83222"/>
                  <a:pt x="11087630" y="165214"/>
                </a:cubicBezTo>
                <a:cubicBezTo>
                  <a:pt x="10865028" y="304245"/>
                  <a:pt x="10660974" y="478924"/>
                  <a:pt x="10401271" y="582307"/>
                </a:cubicBezTo>
                <a:cubicBezTo>
                  <a:pt x="10614599" y="507443"/>
                  <a:pt x="10827927" y="543093"/>
                  <a:pt x="11038163" y="511009"/>
                </a:cubicBezTo>
                <a:cubicBezTo>
                  <a:pt x="11065988" y="553787"/>
                  <a:pt x="11019613" y="553787"/>
                  <a:pt x="11004154" y="568047"/>
                </a:cubicBezTo>
                <a:cubicBezTo>
                  <a:pt x="10988696" y="582307"/>
                  <a:pt x="10967053" y="593001"/>
                  <a:pt x="10970146" y="625085"/>
                </a:cubicBezTo>
                <a:cubicBezTo>
                  <a:pt x="11065988" y="639345"/>
                  <a:pt x="11171107" y="589437"/>
                  <a:pt x="11270042" y="589437"/>
                </a:cubicBezTo>
                <a:lnTo>
                  <a:pt x="11270042" y="650039"/>
                </a:lnTo>
                <a:cubicBezTo>
                  <a:pt x="11236032" y="671428"/>
                  <a:pt x="11192750" y="678558"/>
                  <a:pt x="11177291" y="721337"/>
                </a:cubicBezTo>
                <a:cubicBezTo>
                  <a:pt x="11208207" y="714208"/>
                  <a:pt x="11239125" y="710643"/>
                  <a:pt x="11270042" y="703512"/>
                </a:cubicBezTo>
                <a:lnTo>
                  <a:pt x="11282409" y="703512"/>
                </a:lnTo>
                <a:lnTo>
                  <a:pt x="11282409" y="981574"/>
                </a:lnTo>
                <a:cubicBezTo>
                  <a:pt x="9254245" y="2952959"/>
                  <a:pt x="4397165" y="2906615"/>
                  <a:pt x="4053985" y="2928005"/>
                </a:cubicBezTo>
                <a:cubicBezTo>
                  <a:pt x="3945776" y="2935134"/>
                  <a:pt x="3491294" y="2924439"/>
                  <a:pt x="3386175" y="2892355"/>
                </a:cubicBezTo>
                <a:cubicBezTo>
                  <a:pt x="3243956" y="2853141"/>
                  <a:pt x="3228499" y="2774714"/>
                  <a:pt x="3228499" y="2774714"/>
                </a:cubicBezTo>
                <a:cubicBezTo>
                  <a:pt x="3228499" y="2774714"/>
                  <a:pt x="3299608" y="2742630"/>
                  <a:pt x="3389267" y="2717676"/>
                </a:cubicBezTo>
                <a:cubicBezTo>
                  <a:pt x="3562404" y="2667768"/>
                  <a:pt x="3704623" y="2575080"/>
                  <a:pt x="3883942" y="2535866"/>
                </a:cubicBezTo>
                <a:cubicBezTo>
                  <a:pt x="3723173" y="2546561"/>
                  <a:pt x="3562404" y="2553691"/>
                  <a:pt x="3401634" y="2564386"/>
                </a:cubicBezTo>
                <a:cubicBezTo>
                  <a:pt x="3624237" y="2468133"/>
                  <a:pt x="3859208" y="2453874"/>
                  <a:pt x="4087994" y="2414660"/>
                </a:cubicBezTo>
                <a:cubicBezTo>
                  <a:pt x="4162197" y="2403966"/>
                  <a:pt x="4285864" y="2436049"/>
                  <a:pt x="4285864" y="2336233"/>
                </a:cubicBezTo>
                <a:cubicBezTo>
                  <a:pt x="4282774" y="2272064"/>
                  <a:pt x="4162197" y="2300584"/>
                  <a:pt x="4091088" y="2304149"/>
                </a:cubicBezTo>
                <a:cubicBezTo>
                  <a:pt x="3775732" y="2314843"/>
                  <a:pt x="3463469" y="2361187"/>
                  <a:pt x="3148114" y="2400401"/>
                </a:cubicBezTo>
                <a:cubicBezTo>
                  <a:pt x="3117196" y="2403966"/>
                  <a:pt x="3080097" y="2421790"/>
                  <a:pt x="3058455" y="2411095"/>
                </a:cubicBezTo>
                <a:cubicBezTo>
                  <a:pt x="2879135" y="2339797"/>
                  <a:pt x="2675082" y="2357622"/>
                  <a:pt x="2443203" y="2336233"/>
                </a:cubicBezTo>
                <a:cubicBezTo>
                  <a:pt x="2569963" y="2254241"/>
                  <a:pt x="2678173" y="2311278"/>
                  <a:pt x="2786383" y="2257805"/>
                </a:cubicBezTo>
                <a:cubicBezTo>
                  <a:pt x="2653440" y="2200766"/>
                  <a:pt x="2517405" y="2225722"/>
                  <a:pt x="2390644" y="2211461"/>
                </a:cubicBezTo>
                <a:cubicBezTo>
                  <a:pt x="2297893" y="2200766"/>
                  <a:pt x="1963988" y="2186507"/>
                  <a:pt x="1911429" y="2168683"/>
                </a:cubicBezTo>
                <a:cubicBezTo>
                  <a:pt x="1750660" y="2115209"/>
                  <a:pt x="1558974" y="2122339"/>
                  <a:pt x="1416755" y="2026087"/>
                </a:cubicBezTo>
                <a:cubicBezTo>
                  <a:pt x="1314728" y="1958354"/>
                  <a:pt x="1178693" y="2015393"/>
                  <a:pt x="1070483" y="1979743"/>
                </a:cubicBezTo>
                <a:cubicBezTo>
                  <a:pt x="1024107" y="1929835"/>
                  <a:pt x="1089033" y="1894186"/>
                  <a:pt x="1104491" y="1854972"/>
                </a:cubicBezTo>
                <a:cubicBezTo>
                  <a:pt x="1126133" y="1805064"/>
                  <a:pt x="1067391" y="1794370"/>
                  <a:pt x="1039566" y="1748026"/>
                </a:cubicBezTo>
                <a:cubicBezTo>
                  <a:pt x="1231252" y="1751591"/>
                  <a:pt x="1413663" y="1737331"/>
                  <a:pt x="1623900" y="1694553"/>
                </a:cubicBezTo>
                <a:cubicBezTo>
                  <a:pt x="1537332" y="1630384"/>
                  <a:pt x="1463130" y="1690987"/>
                  <a:pt x="1401296" y="1676728"/>
                </a:cubicBezTo>
                <a:cubicBezTo>
                  <a:pt x="1358012" y="1666033"/>
                  <a:pt x="1302362" y="1676728"/>
                  <a:pt x="1302362" y="1623255"/>
                </a:cubicBezTo>
                <a:cubicBezTo>
                  <a:pt x="1302362" y="1580476"/>
                  <a:pt x="1351829" y="1573345"/>
                  <a:pt x="1385838" y="1566216"/>
                </a:cubicBezTo>
                <a:cubicBezTo>
                  <a:pt x="1518781" y="1541262"/>
                  <a:pt x="1648633" y="1509178"/>
                  <a:pt x="1756843" y="1377277"/>
                </a:cubicBezTo>
                <a:cubicBezTo>
                  <a:pt x="1407480" y="1334499"/>
                  <a:pt x="1048840" y="1502049"/>
                  <a:pt x="721120" y="1387972"/>
                </a:cubicBezTo>
                <a:cubicBezTo>
                  <a:pt x="748945" y="1313109"/>
                  <a:pt x="813871" y="1327368"/>
                  <a:pt x="857154" y="1323803"/>
                </a:cubicBezTo>
                <a:cubicBezTo>
                  <a:pt x="1147775" y="1291720"/>
                  <a:pt x="2127849" y="903147"/>
                  <a:pt x="2285525" y="924536"/>
                </a:cubicBezTo>
                <a:cubicBezTo>
                  <a:pt x="2381369" y="935231"/>
                  <a:pt x="2480304" y="928101"/>
                  <a:pt x="2569963" y="874628"/>
                </a:cubicBezTo>
                <a:cubicBezTo>
                  <a:pt x="2678173" y="810460"/>
                  <a:pt x="1988721" y="945926"/>
                  <a:pt x="1803218" y="856803"/>
                </a:cubicBezTo>
                <a:cubicBezTo>
                  <a:pt x="1713559" y="814024"/>
                  <a:pt x="956090" y="689253"/>
                  <a:pt x="625276" y="682124"/>
                </a:cubicBezTo>
                <a:cubicBezTo>
                  <a:pt x="656194" y="614390"/>
                  <a:pt x="770587" y="617955"/>
                  <a:pt x="736578" y="521703"/>
                </a:cubicBezTo>
                <a:cubicBezTo>
                  <a:pt x="557259" y="514574"/>
                  <a:pt x="365573" y="575176"/>
                  <a:pt x="155336" y="550222"/>
                </a:cubicBezTo>
                <a:cubicBezTo>
                  <a:pt x="229537" y="464666"/>
                  <a:pt x="337746" y="471795"/>
                  <a:pt x="421223" y="425451"/>
                </a:cubicBezTo>
                <a:cubicBezTo>
                  <a:pt x="356297" y="361283"/>
                  <a:pt x="275913" y="400497"/>
                  <a:pt x="201712" y="404062"/>
                </a:cubicBezTo>
                <a:cubicBezTo>
                  <a:pt x="136786" y="407627"/>
                  <a:pt x="-27075" y="318505"/>
                  <a:pt x="3843" y="314939"/>
                </a:cubicBezTo>
                <a:cubicBezTo>
                  <a:pt x="282096" y="293551"/>
                  <a:pt x="551076" y="197299"/>
                  <a:pt x="829329" y="175909"/>
                </a:cubicBezTo>
                <a:cubicBezTo>
                  <a:pt x="922080" y="168779"/>
                  <a:pt x="1027200" y="175909"/>
                  <a:pt x="1045749" y="47572"/>
                </a:cubicBezTo>
                <a:cubicBezTo>
                  <a:pt x="1048840" y="11924"/>
                  <a:pt x="1039566" y="4795"/>
                  <a:pt x="1172509" y="11924"/>
                </a:cubicBezTo>
                <a:cubicBezTo>
                  <a:pt x="1198789" y="13707"/>
                  <a:pt x="1228933" y="14598"/>
                  <a:pt x="1257531" y="7914"/>
                </a:cubicBezTo>
                <a:close/>
              </a:path>
            </a:pathLst>
          </a:custGeom>
          <a:solidFill>
            <a:srgbClr val="E76929">
              <a:alpha val="20000"/>
            </a:srgbClr>
          </a:solidFill>
          <a:ln w="32707" cap="flat">
            <a:noFill/>
            <a:prstDash val="solid"/>
            <a:miter/>
          </a:ln>
        </p:spPr>
        <p:txBody>
          <a:bodyPr wrap="square" rtlCol="0" anchor="ctr">
            <a:noAutofit/>
          </a:bodyPr>
          <a:lstStyle/>
          <a:p>
            <a:endParaRPr lang="en-US">
              <a:solidFill>
                <a:schemeClr val="tx1"/>
              </a:solidFill>
            </a:endParaRPr>
          </a:p>
        </p:txBody>
      </p:sp>
      <p:sp>
        <p:nvSpPr>
          <p:cNvPr id="3" name="Textfeld 2">
            <a:extLst>
              <a:ext uri="{FF2B5EF4-FFF2-40B4-BE49-F238E27FC236}">
                <a16:creationId xmlns:a16="http://schemas.microsoft.com/office/drawing/2014/main" id="{7B88EC88-0BAD-81AE-2FB0-AA70350EFDDF}"/>
              </a:ext>
            </a:extLst>
          </p:cNvPr>
          <p:cNvSpPr txBox="1"/>
          <p:nvPr/>
        </p:nvSpPr>
        <p:spPr>
          <a:xfrm>
            <a:off x="4121820" y="6057527"/>
            <a:ext cx="3945311" cy="369332"/>
          </a:xfrm>
          <a:prstGeom prst="rect">
            <a:avLst/>
          </a:prstGeom>
          <a:noFill/>
        </p:spPr>
        <p:txBody>
          <a:bodyPr wrap="none" rtlCol="0">
            <a:spAutoFit/>
          </a:bodyPr>
          <a:lstStyle/>
          <a:p>
            <a:r>
              <a:rPr lang="en-GB" dirty="0"/>
              <a:t>Von Nadine </a:t>
            </a:r>
            <a:r>
              <a:rPr lang="en-GB" dirty="0" err="1"/>
              <a:t>Peschl</a:t>
            </a:r>
            <a:r>
              <a:rPr lang="en-GB" dirty="0"/>
              <a:t> (BG </a:t>
            </a:r>
            <a:r>
              <a:rPr lang="en-GB" dirty="0" err="1"/>
              <a:t>Lustenau</a:t>
            </a:r>
            <a:r>
              <a:rPr lang="en-GB" dirty="0"/>
              <a:t>)</a:t>
            </a:r>
            <a:endParaRPr lang="de-DE" dirty="0"/>
          </a:p>
        </p:txBody>
      </p:sp>
    </p:spTree>
    <p:extLst>
      <p:ext uri="{BB962C8B-B14F-4D97-AF65-F5344CB8AC3E}">
        <p14:creationId xmlns:p14="http://schemas.microsoft.com/office/powerpoint/2010/main" val="97519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D611B-BCAF-4BBE-8557-4B9995D773EE}"/>
              </a:ext>
            </a:extLst>
          </p:cNvPr>
          <p:cNvSpPr>
            <a:spLocks noGrp="1"/>
          </p:cNvSpPr>
          <p:nvPr>
            <p:ph type="title"/>
          </p:nvPr>
        </p:nvSpPr>
        <p:spPr>
          <a:xfrm>
            <a:off x="276447" y="2523744"/>
            <a:ext cx="5561933" cy="1378958"/>
          </a:xfrm>
        </p:spPr>
        <p:txBody>
          <a:bodyPr/>
          <a:lstStyle/>
          <a:p>
            <a:r>
              <a:rPr lang="de-DE" dirty="0"/>
              <a:t>WLAN auswählen</a:t>
            </a:r>
            <a:br>
              <a:rPr lang="de-DE" dirty="0"/>
            </a:br>
            <a:endParaRPr lang="de-AT" dirty="0"/>
          </a:p>
        </p:txBody>
      </p:sp>
      <p:pic>
        <p:nvPicPr>
          <p:cNvPr id="6" name="Bildplatzhalter 5">
            <a:extLst>
              <a:ext uri="{FF2B5EF4-FFF2-40B4-BE49-F238E27FC236}">
                <a16:creationId xmlns:a16="http://schemas.microsoft.com/office/drawing/2014/main" id="{F889C7F3-E5FB-4556-8DD8-1F686BA1BEE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a:xfrm>
            <a:off x="6702425" y="662281"/>
            <a:ext cx="4837113" cy="5568950"/>
          </a:xfrm>
        </p:spPr>
      </p:pic>
      <p:cxnSp>
        <p:nvCxnSpPr>
          <p:cNvPr id="8" name="Gerade Verbindung mit Pfeil 7">
            <a:extLst>
              <a:ext uri="{FF2B5EF4-FFF2-40B4-BE49-F238E27FC236}">
                <a16:creationId xmlns:a16="http://schemas.microsoft.com/office/drawing/2014/main" id="{DDFDDF10-5447-4300-8A5D-52C1B1BF5596}"/>
              </a:ext>
            </a:extLst>
          </p:cNvPr>
          <p:cNvCxnSpPr>
            <a:cxnSpLocks/>
          </p:cNvCxnSpPr>
          <p:nvPr/>
        </p:nvCxnSpPr>
        <p:spPr>
          <a:xfrm>
            <a:off x="5069872" y="3429000"/>
            <a:ext cx="2831254" cy="47370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8174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31CC7-D9F5-49D3-B6B3-2B27ABC0B326}"/>
              </a:ext>
            </a:extLst>
          </p:cNvPr>
          <p:cNvSpPr>
            <a:spLocks noGrp="1"/>
          </p:cNvSpPr>
          <p:nvPr>
            <p:ph type="title"/>
          </p:nvPr>
        </p:nvSpPr>
        <p:spPr>
          <a:xfrm>
            <a:off x="368382" y="2367658"/>
            <a:ext cx="5727618" cy="1453896"/>
          </a:xfrm>
        </p:spPr>
        <p:txBody>
          <a:bodyPr/>
          <a:lstStyle/>
          <a:p>
            <a:r>
              <a:rPr lang="de-DE" dirty="0"/>
              <a:t>WLAN Passwort eingeben</a:t>
            </a:r>
            <a:endParaRPr lang="de-AT" dirty="0"/>
          </a:p>
        </p:txBody>
      </p:sp>
      <p:pic>
        <p:nvPicPr>
          <p:cNvPr id="6" name="Bildplatzhalter 5" descr="Ein Bild, das Text, drinnen, Elektronik, Computer enthält.&#10;&#10;Automatisch generierte Beschreibung">
            <a:extLst>
              <a:ext uri="{FF2B5EF4-FFF2-40B4-BE49-F238E27FC236}">
                <a16:creationId xmlns:a16="http://schemas.microsoft.com/office/drawing/2014/main" id="{A3DAE051-6BBB-482E-B573-77B5CA957AD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8" name="Gerade Verbindung mit Pfeil 7">
            <a:extLst>
              <a:ext uri="{FF2B5EF4-FFF2-40B4-BE49-F238E27FC236}">
                <a16:creationId xmlns:a16="http://schemas.microsoft.com/office/drawing/2014/main" id="{672806F4-E44A-42D8-8159-81EC96E7DA3E}"/>
              </a:ext>
            </a:extLst>
          </p:cNvPr>
          <p:cNvCxnSpPr>
            <a:cxnSpLocks/>
          </p:cNvCxnSpPr>
          <p:nvPr/>
        </p:nvCxnSpPr>
        <p:spPr>
          <a:xfrm>
            <a:off x="3630967" y="5220070"/>
            <a:ext cx="3577700" cy="70133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9" name="Textfeld 8">
            <a:extLst>
              <a:ext uri="{FF2B5EF4-FFF2-40B4-BE49-F238E27FC236}">
                <a16:creationId xmlns:a16="http://schemas.microsoft.com/office/drawing/2014/main" id="{968F4762-9B55-417E-903D-5A51E3D22784}"/>
              </a:ext>
            </a:extLst>
          </p:cNvPr>
          <p:cNvSpPr txBox="1"/>
          <p:nvPr/>
        </p:nvSpPr>
        <p:spPr>
          <a:xfrm>
            <a:off x="861134" y="5033639"/>
            <a:ext cx="3790765" cy="646331"/>
          </a:xfrm>
          <a:prstGeom prst="rect">
            <a:avLst/>
          </a:prstGeom>
          <a:noFill/>
        </p:spPr>
        <p:txBody>
          <a:bodyPr wrap="square" rtlCol="0">
            <a:spAutoFit/>
          </a:bodyPr>
          <a:lstStyle/>
          <a:p>
            <a:r>
              <a:rPr lang="de-DE" dirty="0"/>
              <a:t>Hier kannst du auf die Zifferneingabe umschalten.</a:t>
            </a:r>
            <a:endParaRPr lang="de-AT" dirty="0"/>
          </a:p>
        </p:txBody>
      </p:sp>
    </p:spTree>
    <p:extLst>
      <p:ext uri="{BB962C8B-B14F-4D97-AF65-F5344CB8AC3E}">
        <p14:creationId xmlns:p14="http://schemas.microsoft.com/office/powerpoint/2010/main" val="309411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0EA2C-0FC4-4AEA-BD58-2B3EF6A89537}"/>
              </a:ext>
            </a:extLst>
          </p:cNvPr>
          <p:cNvSpPr>
            <a:spLocks noGrp="1"/>
          </p:cNvSpPr>
          <p:nvPr>
            <p:ph type="title"/>
          </p:nvPr>
        </p:nvSpPr>
        <p:spPr>
          <a:xfrm>
            <a:off x="928515" y="2559255"/>
            <a:ext cx="4081273" cy="1453896"/>
          </a:xfrm>
        </p:spPr>
        <p:txBody>
          <a:bodyPr>
            <a:normAutofit fontScale="90000"/>
          </a:bodyPr>
          <a:lstStyle/>
          <a:p>
            <a:r>
              <a:rPr lang="de-DE" dirty="0"/>
              <a:t>Das Aktivieren deines iPad kann einige Minuten dauern.</a:t>
            </a:r>
            <a:endParaRPr lang="de-AT" dirty="0"/>
          </a:p>
        </p:txBody>
      </p:sp>
      <p:pic>
        <p:nvPicPr>
          <p:cNvPr id="6" name="Bildplatzhalter 5">
            <a:extLst>
              <a:ext uri="{FF2B5EF4-FFF2-40B4-BE49-F238E27FC236}">
                <a16:creationId xmlns:a16="http://schemas.microsoft.com/office/drawing/2014/main" id="{1D0AC110-6441-4142-B7A5-5A5AC1DAF87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Tree>
    <p:extLst>
      <p:ext uri="{BB962C8B-B14F-4D97-AF65-F5344CB8AC3E}">
        <p14:creationId xmlns:p14="http://schemas.microsoft.com/office/powerpoint/2010/main" val="2600448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53C19C-110C-4022-9D48-1973F5D90087}"/>
              </a:ext>
            </a:extLst>
          </p:cNvPr>
          <p:cNvSpPr>
            <a:spLocks noGrp="1"/>
          </p:cNvSpPr>
          <p:nvPr>
            <p:ph type="title"/>
          </p:nvPr>
        </p:nvSpPr>
        <p:spPr>
          <a:xfrm>
            <a:off x="598562" y="2682524"/>
            <a:ext cx="5497438" cy="1158240"/>
          </a:xfrm>
        </p:spPr>
        <p:txBody>
          <a:bodyPr/>
          <a:lstStyle/>
          <a:p>
            <a:r>
              <a:rPr lang="de-DE" dirty="0"/>
              <a:t>Dieses iPad registrieren anklicken</a:t>
            </a:r>
            <a:endParaRPr lang="de-AT" dirty="0"/>
          </a:p>
        </p:txBody>
      </p:sp>
      <p:pic>
        <p:nvPicPr>
          <p:cNvPr id="8" name="Bildplatzhalter 7" descr="Ein Bild, das Text, Elektronik, Computer, computer enthält.&#10;&#10;Automatisch generierte Beschreibung">
            <a:extLst>
              <a:ext uri="{FF2B5EF4-FFF2-40B4-BE49-F238E27FC236}">
                <a16:creationId xmlns:a16="http://schemas.microsoft.com/office/drawing/2014/main" id="{267A8F6D-2DC9-BC12-B9FD-F0676D155A9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7" name="Gerade Verbindung mit Pfeil 6">
            <a:extLst>
              <a:ext uri="{FF2B5EF4-FFF2-40B4-BE49-F238E27FC236}">
                <a16:creationId xmlns:a16="http://schemas.microsoft.com/office/drawing/2014/main" id="{85D1BBE1-97AE-426F-B469-86B018B7ACF9}"/>
              </a:ext>
            </a:extLst>
          </p:cNvPr>
          <p:cNvCxnSpPr>
            <a:cxnSpLocks/>
          </p:cNvCxnSpPr>
          <p:nvPr/>
        </p:nvCxnSpPr>
        <p:spPr>
          <a:xfrm>
            <a:off x="4484914" y="3424427"/>
            <a:ext cx="3363686" cy="107137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298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31CC7-D9F5-49D3-B6B3-2B27ABC0B326}"/>
              </a:ext>
            </a:extLst>
          </p:cNvPr>
          <p:cNvSpPr>
            <a:spLocks noGrp="1"/>
          </p:cNvSpPr>
          <p:nvPr>
            <p:ph type="title"/>
          </p:nvPr>
        </p:nvSpPr>
        <p:spPr>
          <a:xfrm>
            <a:off x="200368" y="1449889"/>
            <a:ext cx="5695067" cy="701336"/>
          </a:xfrm>
        </p:spPr>
        <p:txBody>
          <a:bodyPr>
            <a:normAutofit/>
          </a:bodyPr>
          <a:lstStyle/>
          <a:p>
            <a:r>
              <a:rPr lang="de-DE" sz="2800" b="1" dirty="0"/>
              <a:t>ACHTUNG - Bindestrich</a:t>
            </a:r>
            <a:endParaRPr lang="de-AT" sz="2800" b="1" dirty="0"/>
          </a:p>
        </p:txBody>
      </p:sp>
      <p:sp>
        <p:nvSpPr>
          <p:cNvPr id="9" name="Textfeld 8">
            <a:extLst>
              <a:ext uri="{FF2B5EF4-FFF2-40B4-BE49-F238E27FC236}">
                <a16:creationId xmlns:a16="http://schemas.microsoft.com/office/drawing/2014/main" id="{968F4762-9B55-417E-903D-5A51E3D22784}"/>
              </a:ext>
            </a:extLst>
          </p:cNvPr>
          <p:cNvSpPr txBox="1"/>
          <p:nvPr/>
        </p:nvSpPr>
        <p:spPr>
          <a:xfrm>
            <a:off x="1040916" y="2809426"/>
            <a:ext cx="4639408" cy="1015663"/>
          </a:xfrm>
          <a:prstGeom prst="rect">
            <a:avLst/>
          </a:prstGeom>
          <a:noFill/>
        </p:spPr>
        <p:txBody>
          <a:bodyPr wrap="square" rtlCol="0">
            <a:spAutoFit/>
          </a:bodyPr>
          <a:lstStyle/>
          <a:p>
            <a:r>
              <a:rPr lang="de-DE" sz="2800" b="1" dirty="0" err="1"/>
              <a:t>ACHTUNG</a:t>
            </a:r>
            <a:r>
              <a:rPr lang="de-DE" sz="6000" b="1" dirty="0" err="1"/>
              <a:t>_</a:t>
            </a:r>
            <a:r>
              <a:rPr lang="de-DE" sz="2800" b="1" dirty="0" err="1"/>
              <a:t>Unterstrich</a:t>
            </a:r>
            <a:endParaRPr lang="de-AT" dirty="0"/>
          </a:p>
        </p:txBody>
      </p:sp>
      <p:pic>
        <p:nvPicPr>
          <p:cNvPr id="11" name="Grafik 10">
            <a:extLst>
              <a:ext uri="{FF2B5EF4-FFF2-40B4-BE49-F238E27FC236}">
                <a16:creationId xmlns:a16="http://schemas.microsoft.com/office/drawing/2014/main" id="{F9CDCA4F-94C6-410B-6A6E-601CE7BCE11B}"/>
              </a:ext>
            </a:extLst>
          </p:cNvPr>
          <p:cNvPicPr>
            <a:picLocks noChangeAspect="1"/>
          </p:cNvPicPr>
          <p:nvPr/>
        </p:nvPicPr>
        <p:blipFill>
          <a:blip r:embed="rId2"/>
          <a:stretch>
            <a:fillRect/>
          </a:stretch>
        </p:blipFill>
        <p:spPr>
          <a:xfrm>
            <a:off x="6096000" y="820019"/>
            <a:ext cx="5572166" cy="4686334"/>
          </a:xfrm>
          <a:prstGeom prst="rect">
            <a:avLst/>
          </a:prstGeom>
        </p:spPr>
      </p:pic>
      <p:cxnSp>
        <p:nvCxnSpPr>
          <p:cNvPr id="8" name="Gerade Verbindung mit Pfeil 7">
            <a:extLst>
              <a:ext uri="{FF2B5EF4-FFF2-40B4-BE49-F238E27FC236}">
                <a16:creationId xmlns:a16="http://schemas.microsoft.com/office/drawing/2014/main" id="{672806F4-E44A-42D8-8159-81EC96E7DA3E}"/>
              </a:ext>
            </a:extLst>
          </p:cNvPr>
          <p:cNvCxnSpPr>
            <a:cxnSpLocks/>
          </p:cNvCxnSpPr>
          <p:nvPr/>
        </p:nvCxnSpPr>
        <p:spPr>
          <a:xfrm>
            <a:off x="5064710" y="2108090"/>
            <a:ext cx="5722020" cy="3032752"/>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0" name="Gerade Verbindung mit Pfeil 9">
            <a:extLst>
              <a:ext uri="{FF2B5EF4-FFF2-40B4-BE49-F238E27FC236}">
                <a16:creationId xmlns:a16="http://schemas.microsoft.com/office/drawing/2014/main" id="{65EB2504-064B-4A3A-B260-415924A9D273}"/>
              </a:ext>
            </a:extLst>
          </p:cNvPr>
          <p:cNvCxnSpPr>
            <a:cxnSpLocks/>
          </p:cNvCxnSpPr>
          <p:nvPr/>
        </p:nvCxnSpPr>
        <p:spPr>
          <a:xfrm>
            <a:off x="5064710" y="3624466"/>
            <a:ext cx="5258730" cy="161086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1015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31CC7-D9F5-49D3-B6B3-2B27ABC0B326}"/>
              </a:ext>
            </a:extLst>
          </p:cNvPr>
          <p:cNvSpPr>
            <a:spLocks noGrp="1"/>
          </p:cNvSpPr>
          <p:nvPr>
            <p:ph type="title"/>
          </p:nvPr>
        </p:nvSpPr>
        <p:spPr>
          <a:xfrm>
            <a:off x="97655" y="1449889"/>
            <a:ext cx="5998346" cy="701336"/>
          </a:xfrm>
        </p:spPr>
        <p:txBody>
          <a:bodyPr>
            <a:normAutofit fontScale="90000"/>
          </a:bodyPr>
          <a:lstStyle/>
          <a:p>
            <a:r>
              <a:rPr lang="de-DE" sz="2800" b="1" dirty="0"/>
              <a:t>ACHTUNG _Unterstrich * Sternchen</a:t>
            </a:r>
            <a:endParaRPr lang="de-AT" sz="2800" b="1" dirty="0"/>
          </a:p>
        </p:txBody>
      </p:sp>
      <p:sp>
        <p:nvSpPr>
          <p:cNvPr id="9" name="Textfeld 8">
            <a:extLst>
              <a:ext uri="{FF2B5EF4-FFF2-40B4-BE49-F238E27FC236}">
                <a16:creationId xmlns:a16="http://schemas.microsoft.com/office/drawing/2014/main" id="{968F4762-9B55-417E-903D-5A51E3D22784}"/>
              </a:ext>
            </a:extLst>
          </p:cNvPr>
          <p:cNvSpPr txBox="1"/>
          <p:nvPr/>
        </p:nvSpPr>
        <p:spPr>
          <a:xfrm>
            <a:off x="1305393" y="4439395"/>
            <a:ext cx="3790765" cy="523220"/>
          </a:xfrm>
          <a:prstGeom prst="rect">
            <a:avLst/>
          </a:prstGeom>
          <a:noFill/>
        </p:spPr>
        <p:txBody>
          <a:bodyPr wrap="square" rtlCol="0">
            <a:spAutoFit/>
          </a:bodyPr>
          <a:lstStyle/>
          <a:p>
            <a:r>
              <a:rPr lang="de-DE" sz="2800" b="1" dirty="0"/>
              <a:t>Unterstrich</a:t>
            </a:r>
            <a:r>
              <a:rPr lang="de-DE" dirty="0"/>
              <a:t> findet man hier.</a:t>
            </a:r>
            <a:endParaRPr lang="de-AT" dirty="0"/>
          </a:p>
        </p:txBody>
      </p:sp>
      <p:pic>
        <p:nvPicPr>
          <p:cNvPr id="13" name="Bildplatzhalter 12" descr="Ein Bild, das Text, Elektronik enthält.&#10;&#10;Automatisch generierte Beschreibung">
            <a:extLst>
              <a:ext uri="{FF2B5EF4-FFF2-40B4-BE49-F238E27FC236}">
                <a16:creationId xmlns:a16="http://schemas.microsoft.com/office/drawing/2014/main" id="{BD5BAB00-18BE-4D23-85D4-6311CBFD1BB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231" b="8231"/>
          <a:stretch>
            <a:fillRect/>
          </a:stretch>
        </p:blipFill>
        <p:spPr>
          <a:xfrm>
            <a:off x="6123010" y="233156"/>
            <a:ext cx="5803381" cy="2880285"/>
          </a:xfrm>
        </p:spPr>
      </p:pic>
      <p:cxnSp>
        <p:nvCxnSpPr>
          <p:cNvPr id="8" name="Gerade Verbindung mit Pfeil 7">
            <a:extLst>
              <a:ext uri="{FF2B5EF4-FFF2-40B4-BE49-F238E27FC236}">
                <a16:creationId xmlns:a16="http://schemas.microsoft.com/office/drawing/2014/main" id="{672806F4-E44A-42D8-8159-81EC96E7DA3E}"/>
              </a:ext>
            </a:extLst>
          </p:cNvPr>
          <p:cNvCxnSpPr>
            <a:cxnSpLocks/>
          </p:cNvCxnSpPr>
          <p:nvPr/>
        </p:nvCxnSpPr>
        <p:spPr>
          <a:xfrm>
            <a:off x="4301102" y="2738825"/>
            <a:ext cx="2250618" cy="108858"/>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31" name="Textfeld 30">
            <a:extLst>
              <a:ext uri="{FF2B5EF4-FFF2-40B4-BE49-F238E27FC236}">
                <a16:creationId xmlns:a16="http://schemas.microsoft.com/office/drawing/2014/main" id="{D13CD997-AB96-4DE2-A9D1-C67562FBD9A7}"/>
              </a:ext>
            </a:extLst>
          </p:cNvPr>
          <p:cNvSpPr txBox="1"/>
          <p:nvPr/>
        </p:nvSpPr>
        <p:spPr>
          <a:xfrm>
            <a:off x="1194777" y="2315292"/>
            <a:ext cx="3790765" cy="646331"/>
          </a:xfrm>
          <a:prstGeom prst="rect">
            <a:avLst/>
          </a:prstGeom>
          <a:noFill/>
        </p:spPr>
        <p:txBody>
          <a:bodyPr wrap="square" rtlCol="0">
            <a:spAutoFit/>
          </a:bodyPr>
          <a:lstStyle/>
          <a:p>
            <a:r>
              <a:rPr lang="de-DE" dirty="0"/>
              <a:t>Hier schaltet man auf die Zifferneingabe um.</a:t>
            </a:r>
            <a:endParaRPr lang="de-AT" dirty="0"/>
          </a:p>
        </p:txBody>
      </p:sp>
      <p:pic>
        <p:nvPicPr>
          <p:cNvPr id="6" name="Grafik 5" descr="Ein Bild, das Text, Elektronik enthält.&#10;&#10;Automatisch generierte Beschreibung">
            <a:extLst>
              <a:ext uri="{FF2B5EF4-FFF2-40B4-BE49-F238E27FC236}">
                <a16:creationId xmlns:a16="http://schemas.microsoft.com/office/drawing/2014/main" id="{24717D5F-3DD3-46CE-8E0A-C8D76FDC2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333" y="3271216"/>
            <a:ext cx="4342274" cy="3256706"/>
          </a:xfrm>
          <a:prstGeom prst="rect">
            <a:avLst/>
          </a:prstGeom>
        </p:spPr>
      </p:pic>
      <p:cxnSp>
        <p:nvCxnSpPr>
          <p:cNvPr id="10" name="Gerade Verbindung mit Pfeil 9">
            <a:extLst>
              <a:ext uri="{FF2B5EF4-FFF2-40B4-BE49-F238E27FC236}">
                <a16:creationId xmlns:a16="http://schemas.microsoft.com/office/drawing/2014/main" id="{65EB2504-064B-4A3A-B260-415924A9D273}"/>
              </a:ext>
            </a:extLst>
          </p:cNvPr>
          <p:cNvCxnSpPr>
            <a:cxnSpLocks/>
          </p:cNvCxnSpPr>
          <p:nvPr/>
        </p:nvCxnSpPr>
        <p:spPr>
          <a:xfrm>
            <a:off x="4985542" y="4793942"/>
            <a:ext cx="5277044" cy="333728"/>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4" name="Textfeld 13">
            <a:extLst>
              <a:ext uri="{FF2B5EF4-FFF2-40B4-BE49-F238E27FC236}">
                <a16:creationId xmlns:a16="http://schemas.microsoft.com/office/drawing/2014/main" id="{40D72914-4B5B-47AB-9762-A766BBB8200D}"/>
              </a:ext>
            </a:extLst>
          </p:cNvPr>
          <p:cNvSpPr txBox="1"/>
          <p:nvPr/>
        </p:nvSpPr>
        <p:spPr>
          <a:xfrm>
            <a:off x="1083638" y="3858930"/>
            <a:ext cx="4234273" cy="523220"/>
          </a:xfrm>
          <a:prstGeom prst="rect">
            <a:avLst/>
          </a:prstGeom>
          <a:noFill/>
        </p:spPr>
        <p:txBody>
          <a:bodyPr wrap="square" rtlCol="0">
            <a:spAutoFit/>
          </a:bodyPr>
          <a:lstStyle/>
          <a:p>
            <a:r>
              <a:rPr lang="de-DE" sz="2800" b="1" dirty="0"/>
              <a:t>Sternchen*</a:t>
            </a:r>
            <a:r>
              <a:rPr lang="de-DE" dirty="0"/>
              <a:t> findet man hier.</a:t>
            </a:r>
            <a:endParaRPr lang="de-AT" dirty="0"/>
          </a:p>
        </p:txBody>
      </p:sp>
      <p:cxnSp>
        <p:nvCxnSpPr>
          <p:cNvPr id="17" name="Gerade Verbindung mit Pfeil 16">
            <a:extLst>
              <a:ext uri="{FF2B5EF4-FFF2-40B4-BE49-F238E27FC236}">
                <a16:creationId xmlns:a16="http://schemas.microsoft.com/office/drawing/2014/main" id="{E88354ED-F5F6-4A2D-B051-93F7DFC40A0F}"/>
              </a:ext>
            </a:extLst>
          </p:cNvPr>
          <p:cNvCxnSpPr>
            <a:cxnSpLocks/>
          </p:cNvCxnSpPr>
          <p:nvPr/>
        </p:nvCxnSpPr>
        <p:spPr>
          <a:xfrm>
            <a:off x="4844978" y="4174480"/>
            <a:ext cx="5417608" cy="380908"/>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19" name="Textfeld 18">
            <a:extLst>
              <a:ext uri="{FF2B5EF4-FFF2-40B4-BE49-F238E27FC236}">
                <a16:creationId xmlns:a16="http://schemas.microsoft.com/office/drawing/2014/main" id="{7E69AA1D-D8E3-4FAC-9F1C-29D3D71CE2D0}"/>
              </a:ext>
            </a:extLst>
          </p:cNvPr>
          <p:cNvSpPr txBox="1"/>
          <p:nvPr/>
        </p:nvSpPr>
        <p:spPr>
          <a:xfrm>
            <a:off x="1221786" y="2948050"/>
            <a:ext cx="3790765" cy="923330"/>
          </a:xfrm>
          <a:prstGeom prst="rect">
            <a:avLst/>
          </a:prstGeom>
          <a:noFill/>
        </p:spPr>
        <p:txBody>
          <a:bodyPr wrap="square" rtlCol="0">
            <a:spAutoFit/>
          </a:bodyPr>
          <a:lstStyle/>
          <a:p>
            <a:r>
              <a:rPr lang="de-DE" dirty="0"/>
              <a:t>Anschließend muss die Großschreibung aktiviert werden.</a:t>
            </a:r>
            <a:endParaRPr lang="de-AT" dirty="0"/>
          </a:p>
        </p:txBody>
      </p:sp>
      <p:cxnSp>
        <p:nvCxnSpPr>
          <p:cNvPr id="21" name="Gerade Verbindung mit Pfeil 20">
            <a:extLst>
              <a:ext uri="{FF2B5EF4-FFF2-40B4-BE49-F238E27FC236}">
                <a16:creationId xmlns:a16="http://schemas.microsoft.com/office/drawing/2014/main" id="{E7E04A66-FDFE-453A-BEF4-E172A9C0A045}"/>
              </a:ext>
            </a:extLst>
          </p:cNvPr>
          <p:cNvCxnSpPr>
            <a:cxnSpLocks/>
          </p:cNvCxnSpPr>
          <p:nvPr/>
        </p:nvCxnSpPr>
        <p:spPr>
          <a:xfrm flipV="1">
            <a:off x="4109269" y="2600165"/>
            <a:ext cx="2735414" cy="82173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0934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9576DD-7088-465B-A3A9-F6353DC83BDE}"/>
              </a:ext>
            </a:extLst>
          </p:cNvPr>
          <p:cNvSpPr>
            <a:spLocks noGrp="1"/>
          </p:cNvSpPr>
          <p:nvPr>
            <p:ph type="title"/>
          </p:nvPr>
        </p:nvSpPr>
        <p:spPr>
          <a:xfrm>
            <a:off x="816243" y="2836896"/>
            <a:ext cx="5197696" cy="1052238"/>
          </a:xfrm>
        </p:spPr>
        <p:txBody>
          <a:bodyPr/>
          <a:lstStyle/>
          <a:p>
            <a:r>
              <a:rPr lang="de-DE" dirty="0"/>
              <a:t>Melde dich mit deiner Schul-E-Mail-Adresse an.</a:t>
            </a:r>
            <a:endParaRPr lang="de-AT" dirty="0"/>
          </a:p>
        </p:txBody>
      </p:sp>
      <p:pic>
        <p:nvPicPr>
          <p:cNvPr id="6" name="Bildplatzhalter 5" descr="Ein Bild, das Text, Elektronik, Anzeige, Screenshot enthält.&#10;&#10;Automatisch generierte Beschreibung">
            <a:extLst>
              <a:ext uri="{FF2B5EF4-FFF2-40B4-BE49-F238E27FC236}">
                <a16:creationId xmlns:a16="http://schemas.microsoft.com/office/drawing/2014/main" id="{DB47CEAF-AC9D-4095-9A0C-4A1BA2E76C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
        <p:nvSpPr>
          <p:cNvPr id="7" name="Textfeld 6">
            <a:extLst>
              <a:ext uri="{FF2B5EF4-FFF2-40B4-BE49-F238E27FC236}">
                <a16:creationId xmlns:a16="http://schemas.microsoft.com/office/drawing/2014/main" id="{38428026-6189-4B30-86C0-4A5B93263B2C}"/>
              </a:ext>
            </a:extLst>
          </p:cNvPr>
          <p:cNvSpPr txBox="1"/>
          <p:nvPr/>
        </p:nvSpPr>
        <p:spPr>
          <a:xfrm>
            <a:off x="470012" y="6000990"/>
            <a:ext cx="5543927" cy="369332"/>
          </a:xfrm>
          <a:prstGeom prst="rect">
            <a:avLst/>
          </a:prstGeom>
          <a:noFill/>
        </p:spPr>
        <p:txBody>
          <a:bodyPr wrap="square">
            <a:spAutoFit/>
          </a:bodyPr>
          <a:lstStyle/>
          <a:p>
            <a:pPr algn="ctr"/>
            <a:r>
              <a:rPr lang="de-DE" dirty="0"/>
              <a:t>WEITER KLICKEN</a:t>
            </a:r>
            <a:endParaRPr lang="de-AT" dirty="0"/>
          </a:p>
        </p:txBody>
      </p:sp>
      <p:cxnSp>
        <p:nvCxnSpPr>
          <p:cNvPr id="8" name="Gerade Verbindung mit Pfeil 7">
            <a:extLst>
              <a:ext uri="{FF2B5EF4-FFF2-40B4-BE49-F238E27FC236}">
                <a16:creationId xmlns:a16="http://schemas.microsoft.com/office/drawing/2014/main" id="{A405C2AE-34E9-408B-89C7-B8C1075E5625}"/>
              </a:ext>
            </a:extLst>
          </p:cNvPr>
          <p:cNvCxnSpPr>
            <a:cxnSpLocks/>
          </p:cNvCxnSpPr>
          <p:nvPr/>
        </p:nvCxnSpPr>
        <p:spPr>
          <a:xfrm flipV="1">
            <a:off x="4243526" y="3963438"/>
            <a:ext cx="5060272" cy="217103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1772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B184F-B42D-4C6C-A335-BF8598481253}"/>
              </a:ext>
            </a:extLst>
          </p:cNvPr>
          <p:cNvSpPr>
            <a:spLocks noGrp="1"/>
          </p:cNvSpPr>
          <p:nvPr>
            <p:ph type="title"/>
          </p:nvPr>
        </p:nvSpPr>
        <p:spPr>
          <a:xfrm>
            <a:off x="736847" y="2523744"/>
            <a:ext cx="4983509" cy="1453896"/>
          </a:xfrm>
        </p:spPr>
        <p:txBody>
          <a:bodyPr/>
          <a:lstStyle/>
          <a:p>
            <a:r>
              <a:rPr lang="de-DE" dirty="0"/>
              <a:t>Gib nun das SCHULPASSWORT ein.</a:t>
            </a:r>
            <a:endParaRPr lang="de-AT" dirty="0"/>
          </a:p>
        </p:txBody>
      </p:sp>
      <p:pic>
        <p:nvPicPr>
          <p:cNvPr id="6" name="Bildplatzhalter 5" descr="Ein Bild, das Text, Elektronik, Anzeige enthält.&#10;&#10;Automatisch generierte Beschreibung">
            <a:extLst>
              <a:ext uri="{FF2B5EF4-FFF2-40B4-BE49-F238E27FC236}">
                <a16:creationId xmlns:a16="http://schemas.microsoft.com/office/drawing/2014/main" id="{FC53E347-5FA2-471E-9DE4-5D85E145C44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
        <p:nvSpPr>
          <p:cNvPr id="4" name="Textplatzhalter 3">
            <a:extLst>
              <a:ext uri="{FF2B5EF4-FFF2-40B4-BE49-F238E27FC236}">
                <a16:creationId xmlns:a16="http://schemas.microsoft.com/office/drawing/2014/main" id="{FABCA27A-0AE1-4FA2-B1EB-660F5C29667E}"/>
              </a:ext>
            </a:extLst>
          </p:cNvPr>
          <p:cNvSpPr>
            <a:spLocks noGrp="1"/>
          </p:cNvSpPr>
          <p:nvPr>
            <p:ph type="body" sz="half" idx="2"/>
          </p:nvPr>
        </p:nvSpPr>
        <p:spPr/>
        <p:txBody>
          <a:bodyPr/>
          <a:lstStyle/>
          <a:p>
            <a:r>
              <a:rPr lang="de-DE" dirty="0"/>
              <a:t>ANMELDEN KLICKEN</a:t>
            </a:r>
            <a:endParaRPr lang="de-AT" dirty="0"/>
          </a:p>
        </p:txBody>
      </p:sp>
      <p:cxnSp>
        <p:nvCxnSpPr>
          <p:cNvPr id="8" name="Gerader Verbinder 7">
            <a:extLst>
              <a:ext uri="{FF2B5EF4-FFF2-40B4-BE49-F238E27FC236}">
                <a16:creationId xmlns:a16="http://schemas.microsoft.com/office/drawing/2014/main" id="{3713DF1B-B6F1-4F22-AA4A-BF1F7E5F53BD}"/>
              </a:ext>
            </a:extLst>
          </p:cNvPr>
          <p:cNvCxnSpPr/>
          <p:nvPr/>
        </p:nvCxnSpPr>
        <p:spPr>
          <a:xfrm>
            <a:off x="8181975" y="3286125"/>
            <a:ext cx="35242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Gerade Verbindung mit Pfeil 9">
            <a:extLst>
              <a:ext uri="{FF2B5EF4-FFF2-40B4-BE49-F238E27FC236}">
                <a16:creationId xmlns:a16="http://schemas.microsoft.com/office/drawing/2014/main" id="{A4F0B96C-5329-4C35-BC1A-BC7A73662EFD}"/>
              </a:ext>
            </a:extLst>
          </p:cNvPr>
          <p:cNvCxnSpPr>
            <a:cxnSpLocks/>
          </p:cNvCxnSpPr>
          <p:nvPr/>
        </p:nvCxnSpPr>
        <p:spPr>
          <a:xfrm flipV="1">
            <a:off x="4549406" y="4064375"/>
            <a:ext cx="4580878" cy="20942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2068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EFBD5-AD79-41F2-A74C-0292FB5232EE}"/>
              </a:ext>
            </a:extLst>
          </p:cNvPr>
          <p:cNvSpPr>
            <a:spLocks noGrp="1"/>
          </p:cNvSpPr>
          <p:nvPr>
            <p:ph type="title"/>
          </p:nvPr>
        </p:nvSpPr>
        <p:spPr>
          <a:xfrm>
            <a:off x="142043" y="1525824"/>
            <a:ext cx="6169980" cy="4235783"/>
          </a:xfrm>
        </p:spPr>
        <p:txBody>
          <a:bodyPr>
            <a:normAutofit fontScale="90000"/>
          </a:bodyPr>
          <a:lstStyle/>
          <a:p>
            <a:r>
              <a:rPr lang="de-DE" dirty="0"/>
              <a:t>Erstelle einen Code mit Zahlen, der gut merkbar ist.</a:t>
            </a:r>
            <a:br>
              <a:rPr lang="de-DE" dirty="0"/>
            </a:br>
            <a:br>
              <a:rPr lang="de-DE" dirty="0"/>
            </a:br>
            <a:r>
              <a:rPr lang="de-DE" dirty="0"/>
              <a:t>Bestätige diesen ein zweites Mal durch erneute Eingabe.</a:t>
            </a:r>
            <a:br>
              <a:rPr lang="de-DE" dirty="0"/>
            </a:br>
            <a:br>
              <a:rPr lang="de-DE" dirty="0"/>
            </a:br>
            <a:r>
              <a:rPr lang="de-DE" b="1" dirty="0">
                <a:solidFill>
                  <a:srgbClr val="FF0000"/>
                </a:solidFill>
              </a:rPr>
              <a:t>Schreibe diesen Code mit Datum UNBEDINGT</a:t>
            </a:r>
            <a:br>
              <a:rPr lang="de-DE" b="1" dirty="0">
                <a:solidFill>
                  <a:srgbClr val="FF0000"/>
                </a:solidFill>
              </a:rPr>
            </a:br>
            <a:r>
              <a:rPr lang="de-DE" b="1" dirty="0">
                <a:solidFill>
                  <a:srgbClr val="FF0000"/>
                </a:solidFill>
              </a:rPr>
              <a:t> in die weiße Schachtel!</a:t>
            </a:r>
            <a:br>
              <a:rPr lang="de-DE" b="1" dirty="0">
                <a:solidFill>
                  <a:srgbClr val="FF0000"/>
                </a:solidFill>
              </a:rPr>
            </a:br>
            <a:br>
              <a:rPr lang="de-DE" b="1" dirty="0">
                <a:solidFill>
                  <a:srgbClr val="FF0000"/>
                </a:solidFill>
              </a:rPr>
            </a:br>
            <a:r>
              <a:rPr lang="de-DE" b="1" dirty="0">
                <a:solidFill>
                  <a:srgbClr val="FF0000"/>
                </a:solidFill>
              </a:rPr>
              <a:t>Jede Codeänderung ist ebenfalls dort mit Datum zu notieren!</a:t>
            </a:r>
            <a:endParaRPr lang="de-AT" b="1" dirty="0">
              <a:solidFill>
                <a:srgbClr val="FF0000"/>
              </a:solidFill>
            </a:endParaRPr>
          </a:p>
        </p:txBody>
      </p:sp>
      <p:pic>
        <p:nvPicPr>
          <p:cNvPr id="6" name="Bildplatzhalter 5" descr="Ein Bild, das Text, Elektronik enthält.&#10;&#10;Automatisch generierte Beschreibung">
            <a:extLst>
              <a:ext uri="{FF2B5EF4-FFF2-40B4-BE49-F238E27FC236}">
                <a16:creationId xmlns:a16="http://schemas.microsoft.com/office/drawing/2014/main" id="{A55A0361-C53F-4B1D-9AF3-42101BC4D1F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Tree>
    <p:extLst>
      <p:ext uri="{BB962C8B-B14F-4D97-AF65-F5344CB8AC3E}">
        <p14:creationId xmlns:p14="http://schemas.microsoft.com/office/powerpoint/2010/main" val="3849530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5">
            <a:extLst>
              <a:ext uri="{FF2B5EF4-FFF2-40B4-BE49-F238E27FC236}">
                <a16:creationId xmlns:a16="http://schemas.microsoft.com/office/drawing/2014/main" id="{4118FE6F-8258-44D3-8EA9-C472E8BA8A7B}"/>
              </a:ext>
            </a:extLst>
          </p:cNvPr>
          <p:cNvPicPr>
            <a:picLocks noChangeAspect="1"/>
          </p:cNvPicPr>
          <p:nvPr/>
        </p:nvPicPr>
        <p:blipFill>
          <a:blip r:embed="rId2">
            <a:extLst>
              <a:ext uri="{28A0092B-C50C-407E-A947-70E740481C1C}">
                <a14:useLocalDpi xmlns:a14="http://schemas.microsoft.com/office/drawing/2010/main" val="0"/>
              </a:ext>
            </a:extLst>
          </a:blip>
          <a:srcRect t="6826" b="6826"/>
          <a:stretch>
            <a:fillRect/>
          </a:stretch>
        </p:blipFill>
        <p:spPr>
          <a:xfrm>
            <a:off x="6864096" y="792479"/>
            <a:ext cx="4837176" cy="5568696"/>
          </a:xfrm>
          <a:prstGeom prst="rect">
            <a:avLst/>
          </a:prstGeom>
        </p:spPr>
      </p:pic>
      <p:sp>
        <p:nvSpPr>
          <p:cNvPr id="2" name="Titel 1">
            <a:extLst>
              <a:ext uri="{FF2B5EF4-FFF2-40B4-BE49-F238E27FC236}">
                <a16:creationId xmlns:a16="http://schemas.microsoft.com/office/drawing/2014/main" id="{5C9576DD-7088-465B-A3A9-F6353DC83BDE}"/>
              </a:ext>
            </a:extLst>
          </p:cNvPr>
          <p:cNvSpPr>
            <a:spLocks noGrp="1"/>
          </p:cNvSpPr>
          <p:nvPr>
            <p:ph type="title"/>
          </p:nvPr>
        </p:nvSpPr>
        <p:spPr>
          <a:xfrm>
            <a:off x="700688" y="1964919"/>
            <a:ext cx="5074090" cy="1047620"/>
          </a:xfrm>
        </p:spPr>
        <p:txBody>
          <a:bodyPr/>
          <a:lstStyle/>
          <a:p>
            <a:r>
              <a:rPr lang="de-DE" dirty="0"/>
              <a:t>Melde dich mit deiner Schul-E-Mail-Adresse an.</a:t>
            </a:r>
            <a:endParaRPr lang="de-AT" dirty="0"/>
          </a:p>
        </p:txBody>
      </p:sp>
      <p:sp>
        <p:nvSpPr>
          <p:cNvPr id="7" name="Textfeld 6">
            <a:extLst>
              <a:ext uri="{FF2B5EF4-FFF2-40B4-BE49-F238E27FC236}">
                <a16:creationId xmlns:a16="http://schemas.microsoft.com/office/drawing/2014/main" id="{38428026-6189-4B30-86C0-4A5B93263B2C}"/>
              </a:ext>
            </a:extLst>
          </p:cNvPr>
          <p:cNvSpPr txBox="1"/>
          <p:nvPr/>
        </p:nvSpPr>
        <p:spPr>
          <a:xfrm>
            <a:off x="643128" y="3943451"/>
            <a:ext cx="5543927" cy="369332"/>
          </a:xfrm>
          <a:prstGeom prst="rect">
            <a:avLst/>
          </a:prstGeom>
          <a:noFill/>
        </p:spPr>
        <p:txBody>
          <a:bodyPr wrap="square">
            <a:spAutoFit/>
          </a:bodyPr>
          <a:lstStyle/>
          <a:p>
            <a:pPr algn="ctr"/>
            <a:r>
              <a:rPr lang="de-DE" dirty="0"/>
              <a:t>WEITER KLICKEN</a:t>
            </a:r>
            <a:endParaRPr lang="de-AT" dirty="0"/>
          </a:p>
        </p:txBody>
      </p:sp>
      <p:cxnSp>
        <p:nvCxnSpPr>
          <p:cNvPr id="8" name="Gerade Verbindung mit Pfeil 7">
            <a:extLst>
              <a:ext uri="{FF2B5EF4-FFF2-40B4-BE49-F238E27FC236}">
                <a16:creationId xmlns:a16="http://schemas.microsoft.com/office/drawing/2014/main" id="{A405C2AE-34E9-408B-89C7-B8C1075E5625}"/>
              </a:ext>
            </a:extLst>
          </p:cNvPr>
          <p:cNvCxnSpPr>
            <a:cxnSpLocks/>
          </p:cNvCxnSpPr>
          <p:nvPr/>
        </p:nvCxnSpPr>
        <p:spPr>
          <a:xfrm flipV="1">
            <a:off x="4408739" y="2536071"/>
            <a:ext cx="5543335" cy="1577464"/>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11" name="Gerade Verbindung mit Pfeil 10">
            <a:extLst>
              <a:ext uri="{FF2B5EF4-FFF2-40B4-BE49-F238E27FC236}">
                <a16:creationId xmlns:a16="http://schemas.microsoft.com/office/drawing/2014/main" id="{F1F49E77-7FF1-47C1-9857-7A6FD3441762}"/>
              </a:ext>
            </a:extLst>
          </p:cNvPr>
          <p:cNvCxnSpPr>
            <a:cxnSpLocks/>
          </p:cNvCxnSpPr>
          <p:nvPr/>
        </p:nvCxnSpPr>
        <p:spPr>
          <a:xfrm>
            <a:off x="3180174" y="2903442"/>
            <a:ext cx="5475731" cy="104762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36982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descr="Ein Bild, das Text, Person, Telefon, Mobiltelefon enthält.&#10;&#10;Automatisch generierte Beschreibung">
            <a:extLst>
              <a:ext uri="{FF2B5EF4-FFF2-40B4-BE49-F238E27FC236}">
                <a16:creationId xmlns:a16="http://schemas.microsoft.com/office/drawing/2014/main" id="{48CF1CCF-DCCE-45F9-939A-BC2604B61E0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14" name="Gerade Verbindung mit Pfeil 13">
            <a:extLst>
              <a:ext uri="{FF2B5EF4-FFF2-40B4-BE49-F238E27FC236}">
                <a16:creationId xmlns:a16="http://schemas.microsoft.com/office/drawing/2014/main" id="{81315AB0-BA8C-4821-89BD-D2F893141874}"/>
              </a:ext>
            </a:extLst>
          </p:cNvPr>
          <p:cNvCxnSpPr>
            <a:cxnSpLocks/>
          </p:cNvCxnSpPr>
          <p:nvPr/>
        </p:nvCxnSpPr>
        <p:spPr>
          <a:xfrm flipV="1">
            <a:off x="5033639" y="1198485"/>
            <a:ext cx="4989250" cy="204186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5" name="Titel 1">
            <a:extLst>
              <a:ext uri="{FF2B5EF4-FFF2-40B4-BE49-F238E27FC236}">
                <a16:creationId xmlns:a16="http://schemas.microsoft.com/office/drawing/2014/main" id="{52784D74-258C-4DF8-863B-F705233C99C7}"/>
              </a:ext>
            </a:extLst>
          </p:cNvPr>
          <p:cNvSpPr txBox="1">
            <a:spLocks/>
          </p:cNvSpPr>
          <p:nvPr/>
        </p:nvSpPr>
        <p:spPr>
          <a:xfrm>
            <a:off x="1354377" y="2163755"/>
            <a:ext cx="3831336" cy="14538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de-DE" dirty="0"/>
              <a:t>iPad einschalten</a:t>
            </a:r>
            <a:endParaRPr lang="de-AT" dirty="0"/>
          </a:p>
        </p:txBody>
      </p:sp>
    </p:spTree>
    <p:extLst>
      <p:ext uri="{BB962C8B-B14F-4D97-AF65-F5344CB8AC3E}">
        <p14:creationId xmlns:p14="http://schemas.microsoft.com/office/powerpoint/2010/main" val="4214786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6B4BAB2-2A9A-4492-81BA-3D566C4F9F39}"/>
              </a:ext>
            </a:extLst>
          </p:cNvPr>
          <p:cNvSpPr>
            <a:spLocks noGrp="1"/>
          </p:cNvSpPr>
          <p:nvPr>
            <p:ph type="body" sz="half" idx="2"/>
          </p:nvPr>
        </p:nvSpPr>
        <p:spPr>
          <a:xfrm>
            <a:off x="1644432" y="3099815"/>
            <a:ext cx="3319272" cy="649224"/>
          </a:xfrm>
        </p:spPr>
        <p:txBody>
          <a:bodyPr/>
          <a:lstStyle/>
          <a:p>
            <a:r>
              <a:rPr lang="de-DE" dirty="0"/>
              <a:t>FORTFAHREN KLICKEN</a:t>
            </a:r>
            <a:endParaRPr lang="de-AT" dirty="0"/>
          </a:p>
        </p:txBody>
      </p:sp>
      <p:pic>
        <p:nvPicPr>
          <p:cNvPr id="14" name="Bildplatzhalter 13">
            <a:extLst>
              <a:ext uri="{FF2B5EF4-FFF2-40B4-BE49-F238E27FC236}">
                <a16:creationId xmlns:a16="http://schemas.microsoft.com/office/drawing/2014/main" id="{49474F3C-FC23-42EE-A3EE-0935FD414A4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15" name="Gerade Verbindung mit Pfeil 14">
            <a:extLst>
              <a:ext uri="{FF2B5EF4-FFF2-40B4-BE49-F238E27FC236}">
                <a16:creationId xmlns:a16="http://schemas.microsoft.com/office/drawing/2014/main" id="{C820DA9E-0268-4856-B6A9-D6A37F8BEA93}"/>
              </a:ext>
            </a:extLst>
          </p:cNvPr>
          <p:cNvCxnSpPr>
            <a:cxnSpLocks/>
          </p:cNvCxnSpPr>
          <p:nvPr/>
        </p:nvCxnSpPr>
        <p:spPr>
          <a:xfrm>
            <a:off x="4710223" y="3306726"/>
            <a:ext cx="3774558" cy="1116418"/>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5998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B8563F60-42FF-4609-A282-3E589E19D00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
        <p:nvSpPr>
          <p:cNvPr id="9" name="Titel 1">
            <a:extLst>
              <a:ext uri="{FF2B5EF4-FFF2-40B4-BE49-F238E27FC236}">
                <a16:creationId xmlns:a16="http://schemas.microsoft.com/office/drawing/2014/main" id="{7E9B5C5B-E1FD-4D44-A497-961C59D9C663}"/>
              </a:ext>
            </a:extLst>
          </p:cNvPr>
          <p:cNvSpPr>
            <a:spLocks noGrp="1"/>
          </p:cNvSpPr>
          <p:nvPr>
            <p:ph type="body" sz="half" idx="2"/>
          </p:nvPr>
        </p:nvSpPr>
        <p:spPr>
          <a:xfrm>
            <a:off x="643128" y="2681304"/>
            <a:ext cx="5482076" cy="369332"/>
          </a:xfrm>
        </p:spPr>
        <p:txBody>
          <a:bodyPr/>
          <a:lstStyle/>
          <a:p>
            <a:r>
              <a:rPr lang="de-DE" dirty="0"/>
              <a:t>Gib nun das SCHULPASSWORT ein.</a:t>
            </a:r>
            <a:endParaRPr lang="de-AT" dirty="0"/>
          </a:p>
        </p:txBody>
      </p:sp>
      <p:cxnSp>
        <p:nvCxnSpPr>
          <p:cNvPr id="10" name="Gerade Verbindung mit Pfeil 9">
            <a:extLst>
              <a:ext uri="{FF2B5EF4-FFF2-40B4-BE49-F238E27FC236}">
                <a16:creationId xmlns:a16="http://schemas.microsoft.com/office/drawing/2014/main" id="{DA6AD648-8D8D-44CC-A053-1AC669670D8B}"/>
              </a:ext>
            </a:extLst>
          </p:cNvPr>
          <p:cNvCxnSpPr>
            <a:cxnSpLocks/>
          </p:cNvCxnSpPr>
          <p:nvPr/>
        </p:nvCxnSpPr>
        <p:spPr>
          <a:xfrm>
            <a:off x="5615796" y="2828631"/>
            <a:ext cx="2443683" cy="464060"/>
          </a:xfrm>
          <a:prstGeom prst="straightConnector1">
            <a:avLst/>
          </a:prstGeom>
          <a:ln w="38100">
            <a:prstDash val="solid"/>
            <a:tailEnd type="triangle"/>
          </a:ln>
        </p:spPr>
        <p:style>
          <a:lnRef idx="3">
            <a:schemeClr val="accent1"/>
          </a:lnRef>
          <a:fillRef idx="0">
            <a:schemeClr val="accent1"/>
          </a:fillRef>
          <a:effectRef idx="2">
            <a:schemeClr val="accent1"/>
          </a:effectRef>
          <a:fontRef idx="minor">
            <a:schemeClr val="tx1"/>
          </a:fontRef>
        </p:style>
      </p:cxnSp>
      <p:sp>
        <p:nvSpPr>
          <p:cNvPr id="14" name="Titel 1">
            <a:extLst>
              <a:ext uri="{FF2B5EF4-FFF2-40B4-BE49-F238E27FC236}">
                <a16:creationId xmlns:a16="http://schemas.microsoft.com/office/drawing/2014/main" id="{E82C6EF4-E0D7-4649-A84A-40F16C7B1F32}"/>
              </a:ext>
            </a:extLst>
          </p:cNvPr>
          <p:cNvSpPr txBox="1">
            <a:spLocks/>
          </p:cNvSpPr>
          <p:nvPr/>
        </p:nvSpPr>
        <p:spPr>
          <a:xfrm>
            <a:off x="613924" y="3605192"/>
            <a:ext cx="5482076" cy="512947"/>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2000" kern="1200" cap="all"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de-DE" dirty="0"/>
              <a:t>ANMELDEN KLICKEN</a:t>
            </a:r>
            <a:endParaRPr lang="de-AT" dirty="0"/>
          </a:p>
        </p:txBody>
      </p:sp>
      <p:cxnSp>
        <p:nvCxnSpPr>
          <p:cNvPr id="16" name="Gerade Verbindung mit Pfeil 15">
            <a:extLst>
              <a:ext uri="{FF2B5EF4-FFF2-40B4-BE49-F238E27FC236}">
                <a16:creationId xmlns:a16="http://schemas.microsoft.com/office/drawing/2014/main" id="{15873D1C-FD8D-49D8-A223-091A2026486A}"/>
              </a:ext>
            </a:extLst>
          </p:cNvPr>
          <p:cNvCxnSpPr>
            <a:cxnSpLocks/>
          </p:cNvCxnSpPr>
          <p:nvPr/>
        </p:nvCxnSpPr>
        <p:spPr>
          <a:xfrm>
            <a:off x="4813540" y="3776802"/>
            <a:ext cx="4213502" cy="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4" name="Gerader Verbinder 3">
            <a:extLst>
              <a:ext uri="{FF2B5EF4-FFF2-40B4-BE49-F238E27FC236}">
                <a16:creationId xmlns:a16="http://schemas.microsoft.com/office/drawing/2014/main" id="{BDAB95DA-1271-4347-9BC3-06CC6CAE4AED}"/>
              </a:ext>
            </a:extLst>
          </p:cNvPr>
          <p:cNvCxnSpPr>
            <a:cxnSpLocks/>
          </p:cNvCxnSpPr>
          <p:nvPr/>
        </p:nvCxnSpPr>
        <p:spPr>
          <a:xfrm>
            <a:off x="8059479" y="3018408"/>
            <a:ext cx="3299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868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46B4BAB2-2A9A-4492-81BA-3D566C4F9F39}"/>
              </a:ext>
            </a:extLst>
          </p:cNvPr>
          <p:cNvSpPr>
            <a:spLocks noGrp="1"/>
          </p:cNvSpPr>
          <p:nvPr>
            <p:ph type="body" sz="half" idx="2"/>
          </p:nvPr>
        </p:nvSpPr>
        <p:spPr>
          <a:xfrm>
            <a:off x="1644432" y="3099815"/>
            <a:ext cx="3319272" cy="649224"/>
          </a:xfrm>
        </p:spPr>
        <p:txBody>
          <a:bodyPr/>
          <a:lstStyle/>
          <a:p>
            <a:r>
              <a:rPr lang="de-DE" dirty="0"/>
              <a:t>AKZEPTIEREN ANKLICKEN</a:t>
            </a:r>
            <a:endParaRPr lang="de-AT" dirty="0"/>
          </a:p>
        </p:txBody>
      </p:sp>
      <p:pic>
        <p:nvPicPr>
          <p:cNvPr id="6" name="Bildplatzhalter 5">
            <a:extLst>
              <a:ext uri="{FF2B5EF4-FFF2-40B4-BE49-F238E27FC236}">
                <a16:creationId xmlns:a16="http://schemas.microsoft.com/office/drawing/2014/main" id="{62B45195-FD70-8459-C540-98F32FF8D051}"/>
              </a:ext>
            </a:extLst>
          </p:cNvPr>
          <p:cNvPicPr>
            <a:picLocks noGrp="1" noChangeAspect="1"/>
          </p:cNvPicPr>
          <p:nvPr>
            <p:ph type="pic" idx="1"/>
          </p:nvPr>
        </p:nvPicPr>
        <p:blipFill>
          <a:blip r:embed="rId2"/>
          <a:srcRect l="4259" r="4259"/>
          <a:stretch>
            <a:fillRect/>
          </a:stretch>
        </p:blipFill>
        <p:spPr>
          <a:xfrm>
            <a:off x="6711950" y="639763"/>
            <a:ext cx="4837113" cy="5568950"/>
          </a:xfrm>
          <a:prstGeom prst="rect">
            <a:avLst/>
          </a:prstGeom>
        </p:spPr>
      </p:pic>
      <p:cxnSp>
        <p:nvCxnSpPr>
          <p:cNvPr id="15" name="Gerade Verbindung mit Pfeil 14">
            <a:extLst>
              <a:ext uri="{FF2B5EF4-FFF2-40B4-BE49-F238E27FC236}">
                <a16:creationId xmlns:a16="http://schemas.microsoft.com/office/drawing/2014/main" id="{C820DA9E-0268-4856-B6A9-D6A37F8BEA93}"/>
              </a:ext>
            </a:extLst>
          </p:cNvPr>
          <p:cNvCxnSpPr>
            <a:cxnSpLocks/>
          </p:cNvCxnSpPr>
          <p:nvPr/>
        </p:nvCxnSpPr>
        <p:spPr>
          <a:xfrm>
            <a:off x="4859079" y="3503428"/>
            <a:ext cx="5481084" cy="192449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2573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Text, Monitor, Elektronik enthält.&#10;&#10;Automatisch generierte Beschreibung">
            <a:extLst>
              <a:ext uri="{FF2B5EF4-FFF2-40B4-BE49-F238E27FC236}">
                <a16:creationId xmlns:a16="http://schemas.microsoft.com/office/drawing/2014/main" id="{FF789730-AFD7-4CDF-AAFB-169E6EF9917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
        <p:nvSpPr>
          <p:cNvPr id="7" name="Titel 1">
            <a:extLst>
              <a:ext uri="{FF2B5EF4-FFF2-40B4-BE49-F238E27FC236}">
                <a16:creationId xmlns:a16="http://schemas.microsoft.com/office/drawing/2014/main" id="{2B2EAE91-F95B-431D-9820-284C69C9CB87}"/>
              </a:ext>
            </a:extLst>
          </p:cNvPr>
          <p:cNvSpPr>
            <a:spLocks noGrp="1"/>
          </p:cNvSpPr>
          <p:nvPr>
            <p:ph type="title"/>
          </p:nvPr>
        </p:nvSpPr>
        <p:spPr>
          <a:xfrm>
            <a:off x="775252" y="2524125"/>
            <a:ext cx="5460512" cy="1454150"/>
          </a:xfrm>
        </p:spPr>
        <p:txBody>
          <a:bodyPr>
            <a:normAutofit/>
          </a:bodyPr>
          <a:lstStyle/>
          <a:p>
            <a:r>
              <a:rPr lang="de-DE" dirty="0"/>
              <a:t>Die Einrichtung der </a:t>
            </a:r>
            <a:br>
              <a:rPr lang="de-DE" dirty="0"/>
            </a:br>
            <a:r>
              <a:rPr lang="de-DE" dirty="0"/>
              <a:t>Apple-ID kann einige Minuten dauern.</a:t>
            </a:r>
            <a:endParaRPr lang="de-AT" dirty="0"/>
          </a:p>
        </p:txBody>
      </p:sp>
    </p:spTree>
    <p:extLst>
      <p:ext uri="{BB962C8B-B14F-4D97-AF65-F5344CB8AC3E}">
        <p14:creationId xmlns:p14="http://schemas.microsoft.com/office/powerpoint/2010/main" val="3184167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88768-0E2F-457D-AF87-7885DDAAF032}"/>
              </a:ext>
            </a:extLst>
          </p:cNvPr>
          <p:cNvSpPr>
            <a:spLocks noGrp="1"/>
          </p:cNvSpPr>
          <p:nvPr>
            <p:ph type="title"/>
          </p:nvPr>
        </p:nvSpPr>
        <p:spPr/>
        <p:txBody>
          <a:bodyPr/>
          <a:lstStyle/>
          <a:p>
            <a:r>
              <a:rPr lang="de-DE" dirty="0"/>
              <a:t>ORTUNGSDIENSTE AKTIVIEREN</a:t>
            </a:r>
            <a:endParaRPr lang="de-AT" dirty="0"/>
          </a:p>
        </p:txBody>
      </p:sp>
      <p:pic>
        <p:nvPicPr>
          <p:cNvPr id="6" name="Bildplatzhalter 5">
            <a:extLst>
              <a:ext uri="{FF2B5EF4-FFF2-40B4-BE49-F238E27FC236}">
                <a16:creationId xmlns:a16="http://schemas.microsoft.com/office/drawing/2014/main" id="{501D4909-86F4-4BF0-A930-9812FD582F3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7" name="Gerade Verbindung mit Pfeil 6">
            <a:extLst>
              <a:ext uri="{FF2B5EF4-FFF2-40B4-BE49-F238E27FC236}">
                <a16:creationId xmlns:a16="http://schemas.microsoft.com/office/drawing/2014/main" id="{2993158B-6229-410D-BB68-6F670CD9EAB1}"/>
              </a:ext>
            </a:extLst>
          </p:cNvPr>
          <p:cNvCxnSpPr>
            <a:cxnSpLocks/>
          </p:cNvCxnSpPr>
          <p:nvPr/>
        </p:nvCxnSpPr>
        <p:spPr>
          <a:xfrm>
            <a:off x="4562061" y="3687417"/>
            <a:ext cx="3657600" cy="715618"/>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7544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98091-F2E8-42C6-8087-D91A2C34F469}"/>
              </a:ext>
            </a:extLst>
          </p:cNvPr>
          <p:cNvSpPr>
            <a:spLocks noGrp="1"/>
          </p:cNvSpPr>
          <p:nvPr>
            <p:ph type="title"/>
          </p:nvPr>
        </p:nvSpPr>
        <p:spPr>
          <a:xfrm>
            <a:off x="1399032" y="1579527"/>
            <a:ext cx="3831336" cy="1453896"/>
          </a:xfrm>
        </p:spPr>
        <p:txBody>
          <a:bodyPr/>
          <a:lstStyle/>
          <a:p>
            <a:r>
              <a:rPr lang="de-DE" dirty="0"/>
              <a:t>Los geht´s </a:t>
            </a:r>
            <a:endParaRPr lang="de-AT" dirty="0"/>
          </a:p>
        </p:txBody>
      </p:sp>
      <p:pic>
        <p:nvPicPr>
          <p:cNvPr id="6" name="Bildplatzhalter 5" descr="Ein Bild, das Text, Elektronik enthält.&#10;&#10;Automatisch generierte Beschreibung">
            <a:extLst>
              <a:ext uri="{FF2B5EF4-FFF2-40B4-BE49-F238E27FC236}">
                <a16:creationId xmlns:a16="http://schemas.microsoft.com/office/drawing/2014/main" id="{506FB5D2-5469-479E-8FD0-1C87BA13216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
        <p:nvSpPr>
          <p:cNvPr id="4" name="Textplatzhalter 3">
            <a:extLst>
              <a:ext uri="{FF2B5EF4-FFF2-40B4-BE49-F238E27FC236}">
                <a16:creationId xmlns:a16="http://schemas.microsoft.com/office/drawing/2014/main" id="{DE57588D-841B-4EA9-A7DB-C4B6998F32F6}"/>
              </a:ext>
            </a:extLst>
          </p:cNvPr>
          <p:cNvSpPr>
            <a:spLocks noGrp="1"/>
          </p:cNvSpPr>
          <p:nvPr>
            <p:ph type="body" sz="half" idx="2"/>
          </p:nvPr>
        </p:nvSpPr>
        <p:spPr>
          <a:xfrm>
            <a:off x="1279747" y="3354253"/>
            <a:ext cx="4200558" cy="649224"/>
          </a:xfrm>
        </p:spPr>
        <p:txBody>
          <a:bodyPr/>
          <a:lstStyle/>
          <a:p>
            <a:r>
              <a:rPr lang="de-DE" b="1" dirty="0"/>
              <a:t>MIT WICHTIGEN EINSTELLUNGEN</a:t>
            </a:r>
            <a:endParaRPr lang="de-AT" b="1" dirty="0"/>
          </a:p>
        </p:txBody>
      </p:sp>
      <p:cxnSp>
        <p:nvCxnSpPr>
          <p:cNvPr id="7" name="Gerade Verbindung mit Pfeil 6">
            <a:extLst>
              <a:ext uri="{FF2B5EF4-FFF2-40B4-BE49-F238E27FC236}">
                <a16:creationId xmlns:a16="http://schemas.microsoft.com/office/drawing/2014/main" id="{B8619C16-5F0C-46CF-BEC2-23DA5D7D5DD3}"/>
              </a:ext>
            </a:extLst>
          </p:cNvPr>
          <p:cNvCxnSpPr>
            <a:cxnSpLocks/>
          </p:cNvCxnSpPr>
          <p:nvPr/>
        </p:nvCxnSpPr>
        <p:spPr>
          <a:xfrm>
            <a:off x="4401879" y="2849526"/>
            <a:ext cx="4295554" cy="165867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9034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A2143-ED9B-4271-B866-D2F1C04153D0}"/>
              </a:ext>
            </a:extLst>
          </p:cNvPr>
          <p:cNvSpPr>
            <a:spLocks noGrp="1"/>
          </p:cNvSpPr>
          <p:nvPr>
            <p:ph type="title"/>
          </p:nvPr>
        </p:nvSpPr>
        <p:spPr>
          <a:xfrm>
            <a:off x="506027" y="2523744"/>
            <a:ext cx="5823752" cy="1453896"/>
          </a:xfrm>
        </p:spPr>
        <p:txBody>
          <a:bodyPr>
            <a:normAutofit/>
          </a:bodyPr>
          <a:lstStyle/>
          <a:p>
            <a:r>
              <a:rPr lang="de-AT" sz="3100" dirty="0"/>
              <a:t>Warte bis die zentralen Apps installiert sind.</a:t>
            </a:r>
          </a:p>
        </p:txBody>
      </p:sp>
      <p:pic>
        <p:nvPicPr>
          <p:cNvPr id="5" name="Bildplatzhalter 5">
            <a:extLst>
              <a:ext uri="{FF2B5EF4-FFF2-40B4-BE49-F238E27FC236}">
                <a16:creationId xmlns:a16="http://schemas.microsoft.com/office/drawing/2014/main" id="{C72E966C-537E-48D5-98FD-8FDB6FA5B13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a:xfrm>
            <a:off x="6711950" y="644525"/>
            <a:ext cx="4837113" cy="5568950"/>
          </a:xfrm>
        </p:spPr>
      </p:pic>
    </p:spTree>
    <p:extLst>
      <p:ext uri="{BB962C8B-B14F-4D97-AF65-F5344CB8AC3E}">
        <p14:creationId xmlns:p14="http://schemas.microsoft.com/office/powerpoint/2010/main" val="129010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A3812-2DFB-4049-BE8D-CDACDE7FF778}"/>
              </a:ext>
            </a:extLst>
          </p:cNvPr>
          <p:cNvSpPr>
            <a:spLocks noGrp="1"/>
          </p:cNvSpPr>
          <p:nvPr>
            <p:ph type="title"/>
          </p:nvPr>
        </p:nvSpPr>
        <p:spPr>
          <a:xfrm>
            <a:off x="831657" y="2234408"/>
            <a:ext cx="5251835" cy="2379659"/>
          </a:xfrm>
        </p:spPr>
        <p:txBody>
          <a:bodyPr>
            <a:normAutofit/>
          </a:bodyPr>
          <a:lstStyle/>
          <a:p>
            <a:r>
              <a:rPr lang="de-AT" dirty="0"/>
              <a:t>Klicke das APP Unternehmensportal an </a:t>
            </a:r>
            <a:br>
              <a:rPr lang="de-AT" dirty="0"/>
            </a:br>
            <a:r>
              <a:rPr lang="de-AT" dirty="0"/>
              <a:t>und </a:t>
            </a:r>
            <a:br>
              <a:rPr lang="de-AT" dirty="0"/>
            </a:br>
            <a:r>
              <a:rPr lang="de-AT" dirty="0"/>
              <a:t>melde mit der Schul-E-Mail-Adresse an.</a:t>
            </a:r>
          </a:p>
        </p:txBody>
      </p:sp>
      <p:pic>
        <p:nvPicPr>
          <p:cNvPr id="6" name="Bildplatzhalter 5">
            <a:extLst>
              <a:ext uri="{FF2B5EF4-FFF2-40B4-BE49-F238E27FC236}">
                <a16:creationId xmlns:a16="http://schemas.microsoft.com/office/drawing/2014/main" id="{FA926081-4240-4AEF-8C6F-3DB77131235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841" r="6841"/>
          <a:stretch>
            <a:fillRect/>
          </a:stretch>
        </p:blipFill>
        <p:spPr>
          <a:xfrm rot="5400000">
            <a:off x="6345238" y="1004888"/>
            <a:ext cx="5568950" cy="4838700"/>
          </a:xfrm>
        </p:spPr>
      </p:pic>
      <p:cxnSp>
        <p:nvCxnSpPr>
          <p:cNvPr id="7" name="Gerade Verbindung mit Pfeil 6">
            <a:extLst>
              <a:ext uri="{FF2B5EF4-FFF2-40B4-BE49-F238E27FC236}">
                <a16:creationId xmlns:a16="http://schemas.microsoft.com/office/drawing/2014/main" id="{9A7202FD-C29B-423C-AC70-E00FE9A855BF}"/>
              </a:ext>
            </a:extLst>
          </p:cNvPr>
          <p:cNvCxnSpPr>
            <a:cxnSpLocks/>
          </p:cNvCxnSpPr>
          <p:nvPr/>
        </p:nvCxnSpPr>
        <p:spPr>
          <a:xfrm>
            <a:off x="4864963" y="3204839"/>
            <a:ext cx="3431312" cy="671837"/>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3360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077EA-54EB-401C-B0B6-11F626C59DB6}"/>
              </a:ext>
            </a:extLst>
          </p:cNvPr>
          <p:cNvSpPr>
            <a:spLocks noGrp="1"/>
          </p:cNvSpPr>
          <p:nvPr>
            <p:ph type="title"/>
          </p:nvPr>
        </p:nvSpPr>
        <p:spPr>
          <a:xfrm>
            <a:off x="273357" y="1907735"/>
            <a:ext cx="6273964" cy="1402436"/>
          </a:xfrm>
        </p:spPr>
        <p:txBody>
          <a:bodyPr>
            <a:normAutofit/>
          </a:bodyPr>
          <a:lstStyle/>
          <a:p>
            <a:r>
              <a:rPr lang="de-DE" sz="2800" dirty="0"/>
              <a:t>Melde dich beim</a:t>
            </a:r>
            <a:br>
              <a:rPr lang="de-DE" sz="2800" dirty="0"/>
            </a:br>
            <a:r>
              <a:rPr lang="de-DE" sz="2800" dirty="0"/>
              <a:t>Unternehmensportal mit deiner Schul-E-Mail-Adresse an.</a:t>
            </a:r>
            <a:endParaRPr lang="de-AT" sz="2800" dirty="0"/>
          </a:p>
        </p:txBody>
      </p:sp>
      <p:sp>
        <p:nvSpPr>
          <p:cNvPr id="9" name="Titel 1">
            <a:extLst>
              <a:ext uri="{FF2B5EF4-FFF2-40B4-BE49-F238E27FC236}">
                <a16:creationId xmlns:a16="http://schemas.microsoft.com/office/drawing/2014/main" id="{7E9B5C5B-E1FD-4D44-A497-961C59D9C663}"/>
              </a:ext>
            </a:extLst>
          </p:cNvPr>
          <p:cNvSpPr>
            <a:spLocks noGrp="1"/>
          </p:cNvSpPr>
          <p:nvPr>
            <p:ph type="body" sz="half" idx="2"/>
          </p:nvPr>
        </p:nvSpPr>
        <p:spPr>
          <a:xfrm>
            <a:off x="642937" y="4018483"/>
            <a:ext cx="5482076" cy="441435"/>
          </a:xfrm>
        </p:spPr>
        <p:txBody>
          <a:bodyPr/>
          <a:lstStyle/>
          <a:p>
            <a:r>
              <a:rPr lang="de-DE" dirty="0"/>
              <a:t>Gib das SCHULPASSWORT ein.</a:t>
            </a:r>
            <a:endParaRPr lang="de-AT" dirty="0"/>
          </a:p>
        </p:txBody>
      </p:sp>
      <p:sp>
        <p:nvSpPr>
          <p:cNvPr id="14" name="Titel 1">
            <a:extLst>
              <a:ext uri="{FF2B5EF4-FFF2-40B4-BE49-F238E27FC236}">
                <a16:creationId xmlns:a16="http://schemas.microsoft.com/office/drawing/2014/main" id="{E82C6EF4-E0D7-4649-A84A-40F16C7B1F32}"/>
              </a:ext>
            </a:extLst>
          </p:cNvPr>
          <p:cNvSpPr txBox="1">
            <a:spLocks/>
          </p:cNvSpPr>
          <p:nvPr/>
        </p:nvSpPr>
        <p:spPr>
          <a:xfrm>
            <a:off x="573661" y="1248127"/>
            <a:ext cx="5482076" cy="512947"/>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sz="2000" kern="1200" cap="all"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de-DE" dirty="0"/>
              <a:t>ANMELDEN KLICKEN</a:t>
            </a:r>
            <a:endParaRPr lang="de-AT" dirty="0"/>
          </a:p>
        </p:txBody>
      </p:sp>
      <p:pic>
        <p:nvPicPr>
          <p:cNvPr id="12" name="Bildplatzhalter 5" descr="Ein Bild, das Text enthält.&#10;&#10;Automatisch generierte Beschreibung">
            <a:extLst>
              <a:ext uri="{FF2B5EF4-FFF2-40B4-BE49-F238E27FC236}">
                <a16:creationId xmlns:a16="http://schemas.microsoft.com/office/drawing/2014/main" id="{D7E4C4E2-39A8-4CB5-A626-0E85E5A4EFE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849" r="6849"/>
          <a:stretch>
            <a:fillRect/>
          </a:stretch>
        </p:blipFill>
        <p:spPr>
          <a:xfrm rot="5400000">
            <a:off x="6345238" y="1004888"/>
            <a:ext cx="5568950" cy="4838700"/>
          </a:xfrm>
          <a:prstGeom prst="rect">
            <a:avLst/>
          </a:prstGeom>
        </p:spPr>
      </p:pic>
      <p:cxnSp>
        <p:nvCxnSpPr>
          <p:cNvPr id="10" name="Gerade Verbindung mit Pfeil 9">
            <a:extLst>
              <a:ext uri="{FF2B5EF4-FFF2-40B4-BE49-F238E27FC236}">
                <a16:creationId xmlns:a16="http://schemas.microsoft.com/office/drawing/2014/main" id="{DA6AD648-8D8D-44CC-A053-1AC669670D8B}"/>
              </a:ext>
            </a:extLst>
          </p:cNvPr>
          <p:cNvCxnSpPr>
            <a:cxnSpLocks/>
          </p:cNvCxnSpPr>
          <p:nvPr/>
        </p:nvCxnSpPr>
        <p:spPr>
          <a:xfrm>
            <a:off x="4585113" y="1519393"/>
            <a:ext cx="4168270" cy="249199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6919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500F4-CBC5-48B2-893B-22B78AAE228F}"/>
              </a:ext>
            </a:extLst>
          </p:cNvPr>
          <p:cNvSpPr>
            <a:spLocks noGrp="1"/>
          </p:cNvSpPr>
          <p:nvPr>
            <p:ph type="title"/>
          </p:nvPr>
        </p:nvSpPr>
        <p:spPr/>
        <p:txBody>
          <a:bodyPr>
            <a:normAutofit/>
          </a:bodyPr>
          <a:lstStyle/>
          <a:p>
            <a:r>
              <a:rPr lang="de-AT" dirty="0" err="1"/>
              <a:t>Unt.portal</a:t>
            </a:r>
            <a:r>
              <a:rPr lang="de-AT" dirty="0"/>
              <a:t> möchte dir Mitteilungen senden?</a:t>
            </a:r>
          </a:p>
        </p:txBody>
      </p:sp>
      <p:sp>
        <p:nvSpPr>
          <p:cNvPr id="4" name="Textplatzhalter 3">
            <a:extLst>
              <a:ext uri="{FF2B5EF4-FFF2-40B4-BE49-F238E27FC236}">
                <a16:creationId xmlns:a16="http://schemas.microsoft.com/office/drawing/2014/main" id="{2DF90171-9221-43D1-ADA4-E7E374425BB7}"/>
              </a:ext>
            </a:extLst>
          </p:cNvPr>
          <p:cNvSpPr>
            <a:spLocks noGrp="1"/>
          </p:cNvSpPr>
          <p:nvPr>
            <p:ph type="body" sz="half" idx="2"/>
          </p:nvPr>
        </p:nvSpPr>
        <p:spPr/>
        <p:txBody>
          <a:bodyPr/>
          <a:lstStyle/>
          <a:p>
            <a:r>
              <a:rPr lang="de-AT" dirty="0"/>
              <a:t>ERLAUBEN anklicken</a:t>
            </a:r>
          </a:p>
        </p:txBody>
      </p:sp>
      <p:pic>
        <p:nvPicPr>
          <p:cNvPr id="12" name="Bildplatzhalter 11" descr="Ein Bild, das Text, Monitor, Bildschirm, drinnen enthält.&#10;&#10;Automatisch generierte Beschreibung">
            <a:extLst>
              <a:ext uri="{FF2B5EF4-FFF2-40B4-BE49-F238E27FC236}">
                <a16:creationId xmlns:a16="http://schemas.microsoft.com/office/drawing/2014/main" id="{3C2FD402-7963-47B3-8819-4FC539B79CF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841" r="6841"/>
          <a:stretch>
            <a:fillRect/>
          </a:stretch>
        </p:blipFill>
        <p:spPr>
          <a:xfrm rot="5400000">
            <a:off x="6345238" y="1004888"/>
            <a:ext cx="5568950" cy="4838700"/>
          </a:xfrm>
        </p:spPr>
      </p:pic>
      <p:cxnSp>
        <p:nvCxnSpPr>
          <p:cNvPr id="13" name="Gerade Verbindung mit Pfeil 12">
            <a:extLst>
              <a:ext uri="{FF2B5EF4-FFF2-40B4-BE49-F238E27FC236}">
                <a16:creationId xmlns:a16="http://schemas.microsoft.com/office/drawing/2014/main" id="{69A70FD8-A9AF-44E2-9714-4650669D0D31}"/>
              </a:ext>
            </a:extLst>
          </p:cNvPr>
          <p:cNvCxnSpPr>
            <a:cxnSpLocks/>
          </p:cNvCxnSpPr>
          <p:nvPr/>
        </p:nvCxnSpPr>
        <p:spPr>
          <a:xfrm flipV="1">
            <a:off x="4714875" y="3686175"/>
            <a:ext cx="4362450" cy="58102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538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770E29-110D-4ACA-B12B-A030439BE822}"/>
              </a:ext>
            </a:extLst>
          </p:cNvPr>
          <p:cNvSpPr>
            <a:spLocks noGrp="1"/>
          </p:cNvSpPr>
          <p:nvPr>
            <p:ph type="title"/>
          </p:nvPr>
        </p:nvSpPr>
        <p:spPr/>
        <p:txBody>
          <a:bodyPr/>
          <a:lstStyle/>
          <a:p>
            <a:r>
              <a:rPr lang="de-DE" dirty="0"/>
              <a:t>Die Konfiguration kann einige Minuten dauern.</a:t>
            </a:r>
            <a:endParaRPr lang="de-AT" dirty="0"/>
          </a:p>
        </p:txBody>
      </p:sp>
      <p:pic>
        <p:nvPicPr>
          <p:cNvPr id="6" name="Bildplatzhalter 5" descr="Ein Bild, das Text, Person, Elektronik enthält.&#10;&#10;Automatisch generierte Beschreibung">
            <a:extLst>
              <a:ext uri="{FF2B5EF4-FFF2-40B4-BE49-F238E27FC236}">
                <a16:creationId xmlns:a16="http://schemas.microsoft.com/office/drawing/2014/main" id="{E3B7C486-70DF-4CA6-ACE6-F78DC4D7AED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Tree>
    <p:extLst>
      <p:ext uri="{BB962C8B-B14F-4D97-AF65-F5344CB8AC3E}">
        <p14:creationId xmlns:p14="http://schemas.microsoft.com/office/powerpoint/2010/main" val="1277279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8446F-D3D9-4447-A52E-6BC2A070F4FB}"/>
              </a:ext>
            </a:extLst>
          </p:cNvPr>
          <p:cNvSpPr>
            <a:spLocks noGrp="1"/>
          </p:cNvSpPr>
          <p:nvPr>
            <p:ph type="title"/>
          </p:nvPr>
        </p:nvSpPr>
        <p:spPr>
          <a:xfrm>
            <a:off x="447261" y="2523744"/>
            <a:ext cx="5802619" cy="1453896"/>
          </a:xfrm>
        </p:spPr>
        <p:txBody>
          <a:bodyPr>
            <a:normAutofit/>
          </a:bodyPr>
          <a:lstStyle/>
          <a:p>
            <a:r>
              <a:rPr lang="de-DE" dirty="0"/>
              <a:t>BEGINNEN anklicken </a:t>
            </a:r>
            <a:br>
              <a:rPr lang="de-DE" dirty="0"/>
            </a:br>
            <a:endParaRPr lang="de-AT" dirty="0"/>
          </a:p>
        </p:txBody>
      </p:sp>
      <p:pic>
        <p:nvPicPr>
          <p:cNvPr id="6" name="Bildplatzhalter 5" descr="Ein Bild, das Text, Elektronik enthält.&#10;&#10;Automatisch generierte Beschreibung">
            <a:extLst>
              <a:ext uri="{FF2B5EF4-FFF2-40B4-BE49-F238E27FC236}">
                <a16:creationId xmlns:a16="http://schemas.microsoft.com/office/drawing/2014/main" id="{D54D84BA-C75F-4993-A853-2C34A5B505E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8" name="Gerade Verbindung mit Pfeil 7">
            <a:extLst>
              <a:ext uri="{FF2B5EF4-FFF2-40B4-BE49-F238E27FC236}">
                <a16:creationId xmlns:a16="http://schemas.microsoft.com/office/drawing/2014/main" id="{ACD1249E-BD3D-4342-882A-83D817030557}"/>
              </a:ext>
            </a:extLst>
          </p:cNvPr>
          <p:cNvCxnSpPr>
            <a:cxnSpLocks/>
          </p:cNvCxnSpPr>
          <p:nvPr/>
        </p:nvCxnSpPr>
        <p:spPr>
          <a:xfrm>
            <a:off x="5480305" y="3219450"/>
            <a:ext cx="3158870" cy="1933575"/>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3009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DA5756-C758-4CD9-AE24-31C0723EFF8E}"/>
              </a:ext>
            </a:extLst>
          </p:cNvPr>
          <p:cNvSpPr>
            <a:spLocks noGrp="1"/>
          </p:cNvSpPr>
          <p:nvPr>
            <p:ph type="title"/>
          </p:nvPr>
        </p:nvSpPr>
        <p:spPr>
          <a:xfrm>
            <a:off x="853158" y="2667286"/>
            <a:ext cx="4900661" cy="1229771"/>
          </a:xfrm>
        </p:spPr>
        <p:txBody>
          <a:bodyPr>
            <a:normAutofit fontScale="90000"/>
          </a:bodyPr>
          <a:lstStyle/>
          <a:p>
            <a:r>
              <a:rPr lang="de-DE" dirty="0"/>
              <a:t>Wähle nun die beste Kategorie für dein Gerät aus.</a:t>
            </a:r>
            <a:endParaRPr lang="de-AT" dirty="0"/>
          </a:p>
        </p:txBody>
      </p:sp>
      <p:pic>
        <p:nvPicPr>
          <p:cNvPr id="6" name="Bildplatzhalter 5" descr="Ein Bild, das Text, Elektronik enthält.&#10;&#10;Automatisch generierte Beschreibung">
            <a:extLst>
              <a:ext uri="{FF2B5EF4-FFF2-40B4-BE49-F238E27FC236}">
                <a16:creationId xmlns:a16="http://schemas.microsoft.com/office/drawing/2014/main" id="{218DCF68-E9E8-4A05-8CD2-ECAFD6183E6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Tree>
    <p:extLst>
      <p:ext uri="{BB962C8B-B14F-4D97-AF65-F5344CB8AC3E}">
        <p14:creationId xmlns:p14="http://schemas.microsoft.com/office/powerpoint/2010/main" val="851359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Text, Elektronik enthält.&#10;&#10;Automatisch generierte Beschreibung">
            <a:extLst>
              <a:ext uri="{FF2B5EF4-FFF2-40B4-BE49-F238E27FC236}">
                <a16:creationId xmlns:a16="http://schemas.microsoft.com/office/drawing/2014/main" id="{876C06C6-0041-4D7F-A8A6-40EB21C8FC6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
        <p:nvSpPr>
          <p:cNvPr id="4" name="Textplatzhalter 3">
            <a:extLst>
              <a:ext uri="{FF2B5EF4-FFF2-40B4-BE49-F238E27FC236}">
                <a16:creationId xmlns:a16="http://schemas.microsoft.com/office/drawing/2014/main" id="{E578F8A5-15A0-408F-892E-3F95042235DB}"/>
              </a:ext>
            </a:extLst>
          </p:cNvPr>
          <p:cNvSpPr>
            <a:spLocks noGrp="1"/>
          </p:cNvSpPr>
          <p:nvPr>
            <p:ph type="body" sz="half" idx="2"/>
          </p:nvPr>
        </p:nvSpPr>
        <p:spPr>
          <a:xfrm>
            <a:off x="1565612" y="3099815"/>
            <a:ext cx="3319272" cy="649224"/>
          </a:xfrm>
        </p:spPr>
        <p:txBody>
          <a:bodyPr/>
          <a:lstStyle/>
          <a:p>
            <a:r>
              <a:rPr lang="de-DE" dirty="0"/>
              <a:t>Fertig klicken</a:t>
            </a:r>
            <a:endParaRPr lang="de-AT" dirty="0"/>
          </a:p>
        </p:txBody>
      </p:sp>
      <p:cxnSp>
        <p:nvCxnSpPr>
          <p:cNvPr id="7" name="Gerade Verbindung mit Pfeil 6">
            <a:extLst>
              <a:ext uri="{FF2B5EF4-FFF2-40B4-BE49-F238E27FC236}">
                <a16:creationId xmlns:a16="http://schemas.microsoft.com/office/drawing/2014/main" id="{69A19890-4757-48C4-A381-A44677CDAE5A}"/>
              </a:ext>
            </a:extLst>
          </p:cNvPr>
          <p:cNvCxnSpPr>
            <a:cxnSpLocks/>
          </p:cNvCxnSpPr>
          <p:nvPr/>
        </p:nvCxnSpPr>
        <p:spPr>
          <a:xfrm>
            <a:off x="4273826" y="3349487"/>
            <a:ext cx="4184374" cy="2246243"/>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13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B27A95-E083-41A3-9FBE-55BDB31CA66C}"/>
              </a:ext>
            </a:extLst>
          </p:cNvPr>
          <p:cNvSpPr>
            <a:spLocks noGrp="1"/>
          </p:cNvSpPr>
          <p:nvPr>
            <p:ph type="title"/>
          </p:nvPr>
        </p:nvSpPr>
        <p:spPr>
          <a:xfrm>
            <a:off x="643128" y="2523744"/>
            <a:ext cx="5280594" cy="1453896"/>
          </a:xfrm>
        </p:spPr>
        <p:txBody>
          <a:bodyPr>
            <a:normAutofit/>
          </a:bodyPr>
          <a:lstStyle/>
          <a:p>
            <a:r>
              <a:rPr lang="de-DE" dirty="0"/>
              <a:t>Warte bis alle zentralen Apps installiert wurden. </a:t>
            </a:r>
            <a:endParaRPr lang="de-AT" dirty="0"/>
          </a:p>
        </p:txBody>
      </p:sp>
      <p:pic>
        <p:nvPicPr>
          <p:cNvPr id="6" name="Bildplatzhalter 5">
            <a:extLst>
              <a:ext uri="{FF2B5EF4-FFF2-40B4-BE49-F238E27FC236}">
                <a16:creationId xmlns:a16="http://schemas.microsoft.com/office/drawing/2014/main" id="{4A77C4C2-5869-4638-B855-E51DA1E5071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Tree>
    <p:extLst>
      <p:ext uri="{BB962C8B-B14F-4D97-AF65-F5344CB8AC3E}">
        <p14:creationId xmlns:p14="http://schemas.microsoft.com/office/powerpoint/2010/main" val="313108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6F825-B9FD-40FA-B4D4-695A2A645477}"/>
              </a:ext>
            </a:extLst>
          </p:cNvPr>
          <p:cNvSpPr>
            <a:spLocks noGrp="1"/>
          </p:cNvSpPr>
          <p:nvPr>
            <p:ph type="title"/>
          </p:nvPr>
        </p:nvSpPr>
        <p:spPr>
          <a:xfrm>
            <a:off x="536534" y="1548165"/>
            <a:ext cx="5468357" cy="1453896"/>
          </a:xfrm>
        </p:spPr>
        <p:txBody>
          <a:bodyPr/>
          <a:lstStyle/>
          <a:p>
            <a:r>
              <a:rPr lang="de-DE" dirty="0"/>
              <a:t>Überprüfe nun, ob du alle Dinge erhalten hast.</a:t>
            </a:r>
            <a:endParaRPr lang="de-AT" dirty="0"/>
          </a:p>
        </p:txBody>
      </p:sp>
      <p:pic>
        <p:nvPicPr>
          <p:cNvPr id="14" name="Grafik 13" descr="Ein Bild, das Wand, drinnen, Küchengerät enthält.&#10;&#10;Automatisch generierte Beschreibung">
            <a:extLst>
              <a:ext uri="{FF2B5EF4-FFF2-40B4-BE49-F238E27FC236}">
                <a16:creationId xmlns:a16="http://schemas.microsoft.com/office/drawing/2014/main" id="{DF806855-3077-435A-94F6-E93AE2195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30264"/>
            <a:ext cx="5749967" cy="4721087"/>
          </a:xfrm>
          <a:prstGeom prst="rect">
            <a:avLst/>
          </a:prstGeom>
        </p:spPr>
      </p:pic>
      <p:sp>
        <p:nvSpPr>
          <p:cNvPr id="19" name="Titel 1">
            <a:extLst>
              <a:ext uri="{FF2B5EF4-FFF2-40B4-BE49-F238E27FC236}">
                <a16:creationId xmlns:a16="http://schemas.microsoft.com/office/drawing/2014/main" id="{70B74529-1ECC-41AA-93F2-3CD7BA4C57A7}"/>
              </a:ext>
            </a:extLst>
          </p:cNvPr>
          <p:cNvSpPr txBox="1">
            <a:spLocks/>
          </p:cNvSpPr>
          <p:nvPr/>
        </p:nvSpPr>
        <p:spPr>
          <a:xfrm>
            <a:off x="254925" y="3604827"/>
            <a:ext cx="5749966" cy="8459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de-AT" sz="2800" dirty="0">
                <a:effectLst/>
                <a:latin typeface="+mn-lt"/>
                <a:ea typeface="Calibri" panose="020F0502020204030204" pitchFamily="34" charset="0"/>
              </a:rPr>
              <a:t>Stift</a:t>
            </a:r>
            <a:endParaRPr lang="de-AT" sz="2800" dirty="0">
              <a:latin typeface="+mn-lt"/>
            </a:endParaRPr>
          </a:p>
        </p:txBody>
      </p:sp>
    </p:spTree>
    <p:extLst>
      <p:ext uri="{BB962C8B-B14F-4D97-AF65-F5344CB8AC3E}">
        <p14:creationId xmlns:p14="http://schemas.microsoft.com/office/powerpoint/2010/main" val="366678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6F825-B9FD-40FA-B4D4-695A2A645477}"/>
              </a:ext>
            </a:extLst>
          </p:cNvPr>
          <p:cNvSpPr>
            <a:spLocks noGrp="1"/>
          </p:cNvSpPr>
          <p:nvPr>
            <p:ph type="title"/>
          </p:nvPr>
        </p:nvSpPr>
        <p:spPr>
          <a:xfrm>
            <a:off x="627643" y="2281825"/>
            <a:ext cx="5468357" cy="1081209"/>
          </a:xfrm>
        </p:spPr>
        <p:txBody>
          <a:bodyPr/>
          <a:lstStyle/>
          <a:p>
            <a:r>
              <a:rPr lang="de-DE" dirty="0"/>
              <a:t>Überprüfe nun, ob du alle Dinge erhalten hast.</a:t>
            </a:r>
            <a:endParaRPr lang="de-AT" dirty="0"/>
          </a:p>
        </p:txBody>
      </p:sp>
      <p:sp>
        <p:nvSpPr>
          <p:cNvPr id="19" name="Titel 1">
            <a:extLst>
              <a:ext uri="{FF2B5EF4-FFF2-40B4-BE49-F238E27FC236}">
                <a16:creationId xmlns:a16="http://schemas.microsoft.com/office/drawing/2014/main" id="{70B74529-1ECC-41AA-93F2-3CD7BA4C57A7}"/>
              </a:ext>
            </a:extLst>
          </p:cNvPr>
          <p:cNvSpPr txBox="1">
            <a:spLocks/>
          </p:cNvSpPr>
          <p:nvPr/>
        </p:nvSpPr>
        <p:spPr>
          <a:xfrm>
            <a:off x="209370" y="2589343"/>
            <a:ext cx="5749966" cy="8396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endParaRPr lang="de-AT" sz="2800" dirty="0"/>
          </a:p>
        </p:txBody>
      </p:sp>
      <p:sp>
        <p:nvSpPr>
          <p:cNvPr id="20" name="Titel 1">
            <a:extLst>
              <a:ext uri="{FF2B5EF4-FFF2-40B4-BE49-F238E27FC236}">
                <a16:creationId xmlns:a16="http://schemas.microsoft.com/office/drawing/2014/main" id="{314122BD-5D0C-45E0-9BF8-2F0CE9A88E58}"/>
              </a:ext>
            </a:extLst>
          </p:cNvPr>
          <p:cNvSpPr txBox="1">
            <a:spLocks/>
          </p:cNvSpPr>
          <p:nvPr/>
        </p:nvSpPr>
        <p:spPr>
          <a:xfrm>
            <a:off x="534870" y="3675435"/>
            <a:ext cx="5749966" cy="1040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de-DE" sz="2800" dirty="0" err="1"/>
              <a:t>Justedu</a:t>
            </a:r>
            <a:r>
              <a:rPr lang="de-DE" sz="2800" dirty="0"/>
              <a:t> Schutzhülle mit Tastatur </a:t>
            </a:r>
          </a:p>
          <a:p>
            <a:r>
              <a:rPr lang="de-DE" sz="2800" dirty="0"/>
              <a:t>und Ladekabel-Tastatur</a:t>
            </a:r>
            <a:endParaRPr lang="de-AT" sz="2800" dirty="0"/>
          </a:p>
        </p:txBody>
      </p:sp>
      <p:pic>
        <p:nvPicPr>
          <p:cNvPr id="4" name="Grafik 3" descr="Ein Bild, das Text, drinnen, Elektronik enthält.&#10;&#10;Automatisch generierte Beschreibung">
            <a:extLst>
              <a:ext uri="{FF2B5EF4-FFF2-40B4-BE49-F238E27FC236}">
                <a16:creationId xmlns:a16="http://schemas.microsoft.com/office/drawing/2014/main" id="{277F4C80-FFD4-4DBC-B471-2406BADA5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12925" y="1054747"/>
            <a:ext cx="6155432" cy="4616574"/>
          </a:xfrm>
          <a:prstGeom prst="rect">
            <a:avLst/>
          </a:prstGeom>
        </p:spPr>
      </p:pic>
    </p:spTree>
    <p:extLst>
      <p:ext uri="{BB962C8B-B14F-4D97-AF65-F5344CB8AC3E}">
        <p14:creationId xmlns:p14="http://schemas.microsoft.com/office/powerpoint/2010/main" val="85022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96F825-B9FD-40FA-B4D4-695A2A645477}"/>
              </a:ext>
            </a:extLst>
          </p:cNvPr>
          <p:cNvSpPr>
            <a:spLocks noGrp="1"/>
          </p:cNvSpPr>
          <p:nvPr>
            <p:ph type="title"/>
          </p:nvPr>
        </p:nvSpPr>
        <p:spPr>
          <a:xfrm>
            <a:off x="627643" y="2281825"/>
            <a:ext cx="5468357" cy="1081209"/>
          </a:xfrm>
        </p:spPr>
        <p:txBody>
          <a:bodyPr/>
          <a:lstStyle/>
          <a:p>
            <a:r>
              <a:rPr lang="de-DE" dirty="0"/>
              <a:t>Überprüfe nun, ob du alle Dinge erhalten hast.</a:t>
            </a:r>
            <a:endParaRPr lang="de-AT" dirty="0"/>
          </a:p>
        </p:txBody>
      </p:sp>
      <p:sp>
        <p:nvSpPr>
          <p:cNvPr id="19" name="Titel 1">
            <a:extLst>
              <a:ext uri="{FF2B5EF4-FFF2-40B4-BE49-F238E27FC236}">
                <a16:creationId xmlns:a16="http://schemas.microsoft.com/office/drawing/2014/main" id="{70B74529-1ECC-41AA-93F2-3CD7BA4C57A7}"/>
              </a:ext>
            </a:extLst>
          </p:cNvPr>
          <p:cNvSpPr txBox="1">
            <a:spLocks/>
          </p:cNvSpPr>
          <p:nvPr/>
        </p:nvSpPr>
        <p:spPr>
          <a:xfrm>
            <a:off x="209370" y="2589343"/>
            <a:ext cx="5749966" cy="83965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endParaRPr lang="de-AT" sz="2800" dirty="0"/>
          </a:p>
        </p:txBody>
      </p:sp>
      <p:sp>
        <p:nvSpPr>
          <p:cNvPr id="20" name="Titel 1">
            <a:extLst>
              <a:ext uri="{FF2B5EF4-FFF2-40B4-BE49-F238E27FC236}">
                <a16:creationId xmlns:a16="http://schemas.microsoft.com/office/drawing/2014/main" id="{314122BD-5D0C-45E0-9BF8-2F0CE9A88E58}"/>
              </a:ext>
            </a:extLst>
          </p:cNvPr>
          <p:cNvSpPr txBox="1">
            <a:spLocks/>
          </p:cNvSpPr>
          <p:nvPr/>
        </p:nvSpPr>
        <p:spPr>
          <a:xfrm>
            <a:off x="534870" y="3675435"/>
            <a:ext cx="5749966" cy="10408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de-DE" sz="2800" dirty="0"/>
              <a:t>iPad mit weißer Schachtel und Netzstecker mit Kabel</a:t>
            </a:r>
            <a:endParaRPr lang="de-AT" sz="2800" dirty="0"/>
          </a:p>
        </p:txBody>
      </p:sp>
      <p:pic>
        <p:nvPicPr>
          <p:cNvPr id="5" name="Grafik 4" descr="Ein Bild, das Text, Wand, drinnen enthält.&#10;&#10;Automatisch generierte Beschreibung">
            <a:extLst>
              <a:ext uri="{FF2B5EF4-FFF2-40B4-BE49-F238E27FC236}">
                <a16:creationId xmlns:a16="http://schemas.microsoft.com/office/drawing/2014/main" id="{CB153384-F5BA-414F-95CE-4FEBF07AC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362423" y="1333315"/>
            <a:ext cx="5588493" cy="4191370"/>
          </a:xfrm>
          <a:prstGeom prst="rect">
            <a:avLst/>
          </a:prstGeom>
        </p:spPr>
      </p:pic>
    </p:spTree>
    <p:extLst>
      <p:ext uri="{BB962C8B-B14F-4D97-AF65-F5344CB8AC3E}">
        <p14:creationId xmlns:p14="http://schemas.microsoft.com/office/powerpoint/2010/main" val="3215266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6751F-5536-4ACB-969B-3BE41190251E}"/>
              </a:ext>
            </a:extLst>
          </p:cNvPr>
          <p:cNvSpPr>
            <a:spLocks noGrp="1"/>
          </p:cNvSpPr>
          <p:nvPr>
            <p:ph type="title"/>
          </p:nvPr>
        </p:nvSpPr>
        <p:spPr>
          <a:xfrm>
            <a:off x="579638" y="1123950"/>
            <a:ext cx="5630662" cy="2305050"/>
          </a:xfrm>
        </p:spPr>
        <p:txBody>
          <a:bodyPr>
            <a:normAutofit/>
          </a:bodyPr>
          <a:lstStyle/>
          <a:p>
            <a:r>
              <a:rPr lang="de-DE" sz="2800" dirty="0">
                <a:effectLst/>
                <a:latin typeface="+mn-lt"/>
                <a:ea typeface="Calibri" panose="020F0502020204030204" pitchFamily="34" charset="0"/>
              </a:rPr>
              <a:t>FOLGENDE DINGE MÜSSEN EIN </a:t>
            </a:r>
            <a:r>
              <a:rPr lang="de-DE" sz="2800" b="1" dirty="0">
                <a:effectLst/>
                <a:latin typeface="+mn-lt"/>
                <a:ea typeface="Calibri" panose="020F0502020204030204" pitchFamily="34" charset="0"/>
              </a:rPr>
              <a:t>PICKERL</a:t>
            </a:r>
            <a:r>
              <a:rPr lang="de-DE" sz="2800" dirty="0">
                <a:effectLst/>
                <a:latin typeface="+mn-lt"/>
                <a:ea typeface="Calibri" panose="020F0502020204030204" pitchFamily="34" charset="0"/>
              </a:rPr>
              <a:t> ERHALTEN:</a:t>
            </a:r>
            <a:br>
              <a:rPr lang="de-AT" sz="1800" dirty="0">
                <a:effectLst/>
                <a:latin typeface="Tahoma" panose="020B0604030504040204" pitchFamily="34" charset="0"/>
                <a:ea typeface="Calibri" panose="020F0502020204030204" pitchFamily="34" charset="0"/>
              </a:rPr>
            </a:br>
            <a:r>
              <a:rPr lang="de-DE" sz="1800" dirty="0">
                <a:effectLst/>
                <a:latin typeface="Tahoma" panose="020B0604030504040204" pitchFamily="34" charset="0"/>
                <a:ea typeface="Calibri" panose="020F0502020204030204" pitchFamily="34" charset="0"/>
              </a:rPr>
              <a:t> </a:t>
            </a:r>
            <a:br>
              <a:rPr lang="de-AT" sz="1800" dirty="0">
                <a:effectLst/>
                <a:latin typeface="Tahoma" panose="020B0604030504040204" pitchFamily="34" charset="0"/>
                <a:ea typeface="Calibri" panose="020F0502020204030204" pitchFamily="34" charset="0"/>
              </a:rPr>
            </a:br>
            <a:endParaRPr lang="de-AT" dirty="0"/>
          </a:p>
        </p:txBody>
      </p:sp>
      <p:sp>
        <p:nvSpPr>
          <p:cNvPr id="5" name="Textfeld 4">
            <a:extLst>
              <a:ext uri="{FF2B5EF4-FFF2-40B4-BE49-F238E27FC236}">
                <a16:creationId xmlns:a16="http://schemas.microsoft.com/office/drawing/2014/main" id="{E902460A-D029-48F2-B33E-EA7E3803AA95}"/>
              </a:ext>
            </a:extLst>
          </p:cNvPr>
          <p:cNvSpPr txBox="1"/>
          <p:nvPr/>
        </p:nvSpPr>
        <p:spPr>
          <a:xfrm>
            <a:off x="6942036" y="2614514"/>
            <a:ext cx="5188955" cy="3539430"/>
          </a:xfrm>
          <a:prstGeom prst="rect">
            <a:avLst/>
          </a:prstGeom>
          <a:noFill/>
        </p:spPr>
        <p:txBody>
          <a:bodyPr wrap="square" lIns="91440" tIns="45720" rIns="91440" bIns="45720" rtlCol="0" anchor="t">
            <a:spAutoFit/>
          </a:bodyPr>
          <a:lstStyle/>
          <a:p>
            <a:r>
              <a:rPr lang="de-DE" sz="2800" dirty="0">
                <a:effectLst/>
                <a:ea typeface="Calibri" panose="020F0502020204030204" pitchFamily="34" charset="0"/>
              </a:rPr>
              <a:t>- iPad</a:t>
            </a:r>
            <a:br>
              <a:rPr lang="de-AT" sz="2800" dirty="0">
                <a:effectLst/>
                <a:ea typeface="Calibri" panose="020F0502020204030204" pitchFamily="34" charset="0"/>
              </a:rPr>
            </a:br>
            <a:r>
              <a:rPr lang="de-DE" sz="2800" dirty="0">
                <a:effectLst/>
                <a:ea typeface="Calibri" panose="020F0502020204030204" pitchFamily="34" charset="0"/>
              </a:rPr>
              <a:t>- Schutzhülle</a:t>
            </a:r>
            <a:br>
              <a:rPr lang="de-AT" sz="2800" dirty="0">
                <a:effectLst/>
                <a:ea typeface="Calibri" panose="020F0502020204030204" pitchFamily="34" charset="0"/>
              </a:rPr>
            </a:br>
            <a:r>
              <a:rPr lang="de-DE" sz="2800" dirty="0">
                <a:effectLst/>
                <a:ea typeface="Calibri" panose="020F0502020204030204" pitchFamily="34" charset="0"/>
              </a:rPr>
              <a:t>- Tastatur</a:t>
            </a:r>
            <a:endParaRPr lang="de-AT" sz="2800" dirty="0">
              <a:ea typeface="Calibri" panose="020F0502020204030204" pitchFamily="34" charset="0"/>
            </a:endParaRPr>
          </a:p>
          <a:p>
            <a:endParaRPr lang="de-DE" sz="2800" dirty="0">
              <a:ea typeface="Calibri" panose="020F0502020204030204" pitchFamily="34" charset="0"/>
            </a:endParaRPr>
          </a:p>
          <a:p>
            <a:r>
              <a:rPr lang="de-AT" sz="2800" b="1" dirty="0">
                <a:ea typeface="Calibri" panose="020F0502020204030204" pitchFamily="34" charset="0"/>
              </a:rPr>
              <a:t>Dort machst du es selber:</a:t>
            </a:r>
            <a:br>
              <a:rPr lang="de-AT" sz="2800" dirty="0">
                <a:effectLst/>
                <a:ea typeface="Calibri" panose="020F0502020204030204" pitchFamily="34" charset="0"/>
              </a:rPr>
            </a:br>
            <a:r>
              <a:rPr lang="de-DE" sz="2800" dirty="0">
                <a:effectLst/>
                <a:ea typeface="Calibri" panose="020F0502020204030204" pitchFamily="34" charset="0"/>
              </a:rPr>
              <a:t>- Stift</a:t>
            </a:r>
            <a:br>
              <a:rPr lang="de-AT" sz="2800" dirty="0">
                <a:effectLst/>
                <a:ea typeface="Calibri" panose="020F0502020204030204" pitchFamily="34" charset="0"/>
              </a:rPr>
            </a:br>
            <a:r>
              <a:rPr lang="de-DE" sz="2800" dirty="0">
                <a:effectLst/>
                <a:ea typeface="Calibri" panose="020F0502020204030204" pitchFamily="34" charset="0"/>
              </a:rPr>
              <a:t>- Netzteil mit Kabel</a:t>
            </a:r>
            <a:br>
              <a:rPr lang="de-AT" sz="2800" dirty="0">
                <a:effectLst/>
                <a:ea typeface="Calibri" panose="020F0502020204030204" pitchFamily="34" charset="0"/>
              </a:rPr>
            </a:br>
            <a:endParaRPr lang="de-AT" sz="2800"/>
          </a:p>
        </p:txBody>
      </p:sp>
    </p:spTree>
    <p:extLst>
      <p:ext uri="{BB962C8B-B14F-4D97-AF65-F5344CB8AC3E}">
        <p14:creationId xmlns:p14="http://schemas.microsoft.com/office/powerpoint/2010/main" val="2368697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5AB33-418C-4E00-889D-4843C044C48F}"/>
              </a:ext>
            </a:extLst>
          </p:cNvPr>
          <p:cNvSpPr>
            <a:spLocks noGrp="1"/>
          </p:cNvSpPr>
          <p:nvPr>
            <p:ph type="title"/>
          </p:nvPr>
        </p:nvSpPr>
        <p:spPr>
          <a:xfrm>
            <a:off x="420758" y="1472147"/>
            <a:ext cx="6281529" cy="2435919"/>
          </a:xfrm>
        </p:spPr>
        <p:txBody>
          <a:bodyPr>
            <a:normAutofit/>
          </a:bodyPr>
          <a:lstStyle/>
          <a:p>
            <a:r>
              <a:rPr lang="de-DE" dirty="0"/>
              <a:t>Melde dich bei deiner </a:t>
            </a:r>
            <a:r>
              <a:rPr lang="de-DE" dirty="0" err="1"/>
              <a:t>Lehrpeson</a:t>
            </a:r>
            <a:r>
              <a:rPr lang="de-DE" dirty="0"/>
              <a:t> und unterschreibe das Übergabeprotokoll.</a:t>
            </a:r>
            <a:endParaRPr lang="de-AT" dirty="0"/>
          </a:p>
        </p:txBody>
      </p:sp>
      <p:pic>
        <p:nvPicPr>
          <p:cNvPr id="12" name="Grafik 11">
            <a:extLst>
              <a:ext uri="{FF2B5EF4-FFF2-40B4-BE49-F238E27FC236}">
                <a16:creationId xmlns:a16="http://schemas.microsoft.com/office/drawing/2014/main" id="{FF1BEDA4-C853-420B-89C1-5CA029B0F7A9}"/>
              </a:ext>
            </a:extLst>
          </p:cNvPr>
          <p:cNvPicPr>
            <a:picLocks noChangeAspect="1"/>
          </p:cNvPicPr>
          <p:nvPr/>
        </p:nvPicPr>
        <p:blipFill>
          <a:blip r:embed="rId2"/>
          <a:stretch>
            <a:fillRect/>
          </a:stretch>
        </p:blipFill>
        <p:spPr>
          <a:xfrm>
            <a:off x="6702287" y="1228911"/>
            <a:ext cx="4751437" cy="4087368"/>
          </a:xfrm>
          <a:prstGeom prst="rect">
            <a:avLst/>
          </a:prstGeom>
        </p:spPr>
      </p:pic>
    </p:spTree>
    <p:extLst>
      <p:ext uri="{BB962C8B-B14F-4D97-AF65-F5344CB8AC3E}">
        <p14:creationId xmlns:p14="http://schemas.microsoft.com/office/powerpoint/2010/main" val="2517009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3706EF6-25D0-431C-93D5-E3EF6943A7F2}"/>
              </a:ext>
            </a:extLst>
          </p:cNvPr>
          <p:cNvSpPr>
            <a:spLocks noGrp="1"/>
          </p:cNvSpPr>
          <p:nvPr>
            <p:ph type="title"/>
          </p:nvPr>
        </p:nvSpPr>
        <p:spPr>
          <a:xfrm>
            <a:off x="1399032" y="1387402"/>
            <a:ext cx="3831336" cy="1950602"/>
          </a:xfrm>
        </p:spPr>
        <p:txBody>
          <a:bodyPr/>
          <a:lstStyle/>
          <a:p>
            <a:r>
              <a:rPr lang="de-DE" dirty="0"/>
              <a:t>iPad mit Tastatur verbinden</a:t>
            </a:r>
            <a:br>
              <a:rPr lang="de-DE" dirty="0"/>
            </a:br>
            <a:endParaRPr lang="de-AT" dirty="0"/>
          </a:p>
        </p:txBody>
      </p:sp>
      <p:sp>
        <p:nvSpPr>
          <p:cNvPr id="6" name="Titel 3">
            <a:extLst>
              <a:ext uri="{FF2B5EF4-FFF2-40B4-BE49-F238E27FC236}">
                <a16:creationId xmlns:a16="http://schemas.microsoft.com/office/drawing/2014/main" id="{54C3CE08-708E-41B6-B333-F071532CE3A3}"/>
              </a:ext>
            </a:extLst>
          </p:cNvPr>
          <p:cNvSpPr txBox="1">
            <a:spLocks/>
          </p:cNvSpPr>
          <p:nvPr/>
        </p:nvSpPr>
        <p:spPr>
          <a:xfrm>
            <a:off x="1494282" y="3043550"/>
            <a:ext cx="3831336" cy="15728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pPr algn="just"/>
            <a:r>
              <a:rPr lang="de-DE"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iPad in </a:t>
            </a:r>
            <a:r>
              <a:rPr lang="de-DE" sz="1800" u="sng" dirty="0" err="1">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justedu</a:t>
            </a:r>
            <a:r>
              <a:rPr lang="de-DE"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2"/>
              </a:rPr>
              <a:t>-Schutzhülle einsetzen und Bluetooth Tastatur verbinden - YouTube</a:t>
            </a:r>
            <a:endParaRPr lang="de-AT"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just"/>
            <a:r>
              <a:rPr lang="de-AT" sz="1800" b="1" dirty="0">
                <a:effectLst/>
                <a:latin typeface="Century Gothic" panose="020B0502020202020204" pitchFamily="34" charset="0"/>
                <a:ea typeface="Times New Roman" panose="02020603050405020304" pitchFamily="18" charset="0"/>
                <a:cs typeface="Times New Roman" panose="02020603050405020304" pitchFamily="18" charset="0"/>
              </a:rPr>
              <a:t> </a:t>
            </a:r>
            <a:endParaRPr lang="de-AT" sz="18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14" name="Grafik 13">
            <a:extLst>
              <a:ext uri="{FF2B5EF4-FFF2-40B4-BE49-F238E27FC236}">
                <a16:creationId xmlns:a16="http://schemas.microsoft.com/office/drawing/2014/main" id="{735734B0-4DDB-42B7-A518-26670215B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138550"/>
            <a:ext cx="3810000" cy="3810000"/>
          </a:xfrm>
          <a:prstGeom prst="rect">
            <a:avLst/>
          </a:prstGeom>
        </p:spPr>
      </p:pic>
    </p:spTree>
    <p:extLst>
      <p:ext uri="{BB962C8B-B14F-4D97-AF65-F5344CB8AC3E}">
        <p14:creationId xmlns:p14="http://schemas.microsoft.com/office/powerpoint/2010/main" val="3911603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Text, Elektronik, Monitor, drinnen enthält.&#10;&#10;Automatisch generierte Beschreibung">
            <a:extLst>
              <a:ext uri="{FF2B5EF4-FFF2-40B4-BE49-F238E27FC236}">
                <a16:creationId xmlns:a16="http://schemas.microsoft.com/office/drawing/2014/main" id="{74494994-48FA-44D9-B87E-0075380E7FF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8" name="Gerade Verbindung mit Pfeil 7">
            <a:extLst>
              <a:ext uri="{FF2B5EF4-FFF2-40B4-BE49-F238E27FC236}">
                <a16:creationId xmlns:a16="http://schemas.microsoft.com/office/drawing/2014/main" id="{84178B2C-0D5B-401F-AD47-994E9F0A2FDE}"/>
              </a:ext>
            </a:extLst>
          </p:cNvPr>
          <p:cNvCxnSpPr>
            <a:cxnSpLocks/>
          </p:cNvCxnSpPr>
          <p:nvPr/>
        </p:nvCxnSpPr>
        <p:spPr>
          <a:xfrm>
            <a:off x="3409025" y="3424427"/>
            <a:ext cx="5486400" cy="253249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
        <p:nvSpPr>
          <p:cNvPr id="5" name="Titel 1">
            <a:extLst>
              <a:ext uri="{FF2B5EF4-FFF2-40B4-BE49-F238E27FC236}">
                <a16:creationId xmlns:a16="http://schemas.microsoft.com/office/drawing/2014/main" id="{18464FFE-307F-4C80-90FE-BE4B6AE224F2}"/>
              </a:ext>
            </a:extLst>
          </p:cNvPr>
          <p:cNvSpPr txBox="1">
            <a:spLocks/>
          </p:cNvSpPr>
          <p:nvPr/>
        </p:nvSpPr>
        <p:spPr>
          <a:xfrm>
            <a:off x="972903" y="2079417"/>
            <a:ext cx="4291555" cy="14538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200" i="0" kern="1200">
                <a:solidFill>
                  <a:schemeClr val="tx1"/>
                </a:solidFill>
                <a:latin typeface="+mj-lt"/>
                <a:ea typeface="+mj-ea"/>
                <a:cs typeface="+mj-cs"/>
              </a:defRPr>
            </a:lvl1pPr>
          </a:lstStyle>
          <a:p>
            <a:r>
              <a:rPr lang="de-DE" dirty="0"/>
              <a:t>Drücke zum Öffnen kurz die Home-Taste.</a:t>
            </a:r>
            <a:endParaRPr lang="de-AT" dirty="0"/>
          </a:p>
        </p:txBody>
      </p:sp>
    </p:spTree>
    <p:extLst>
      <p:ext uri="{BB962C8B-B14F-4D97-AF65-F5344CB8AC3E}">
        <p14:creationId xmlns:p14="http://schemas.microsoft.com/office/powerpoint/2010/main" val="3575120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22F64B-7F76-409B-8EA1-D2465F7305CD}"/>
              </a:ext>
            </a:extLst>
          </p:cNvPr>
          <p:cNvSpPr>
            <a:spLocks noGrp="1"/>
          </p:cNvSpPr>
          <p:nvPr>
            <p:ph type="title"/>
          </p:nvPr>
        </p:nvSpPr>
        <p:spPr/>
        <p:txBody>
          <a:bodyPr/>
          <a:lstStyle/>
          <a:p>
            <a:r>
              <a:rPr lang="de-DE" dirty="0"/>
              <a:t>Wähle DEUTSCH </a:t>
            </a:r>
            <a:br>
              <a:rPr lang="de-DE" dirty="0"/>
            </a:br>
            <a:r>
              <a:rPr lang="de-DE" dirty="0"/>
              <a:t>aus.</a:t>
            </a:r>
            <a:endParaRPr lang="de-AT" dirty="0"/>
          </a:p>
        </p:txBody>
      </p:sp>
      <p:pic>
        <p:nvPicPr>
          <p:cNvPr id="6" name="Bildplatzhalter 5" descr="Ein Bild, das Text enthält.&#10;&#10;Automatisch generierte Beschreibung">
            <a:extLst>
              <a:ext uri="{FF2B5EF4-FFF2-40B4-BE49-F238E27FC236}">
                <a16:creationId xmlns:a16="http://schemas.microsoft.com/office/drawing/2014/main" id="{F222B60A-F083-4AB6-A75C-24DCA8808F2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7" name="Gerade Verbindung mit Pfeil 6">
            <a:extLst>
              <a:ext uri="{FF2B5EF4-FFF2-40B4-BE49-F238E27FC236}">
                <a16:creationId xmlns:a16="http://schemas.microsoft.com/office/drawing/2014/main" id="{B24BA5E3-7ABA-459B-A7D3-B202AACE0AB4}"/>
              </a:ext>
            </a:extLst>
          </p:cNvPr>
          <p:cNvCxnSpPr>
            <a:cxnSpLocks/>
          </p:cNvCxnSpPr>
          <p:nvPr/>
        </p:nvCxnSpPr>
        <p:spPr>
          <a:xfrm>
            <a:off x="5033639" y="3240351"/>
            <a:ext cx="3005461" cy="321999"/>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284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Text enthält.&#10;&#10;Automatisch generierte Beschreibung">
            <a:extLst>
              <a:ext uri="{FF2B5EF4-FFF2-40B4-BE49-F238E27FC236}">
                <a16:creationId xmlns:a16="http://schemas.microsoft.com/office/drawing/2014/main" id="{828E5AE2-E64A-46A4-9A84-B57BAD36174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sp>
        <p:nvSpPr>
          <p:cNvPr id="5" name="Titel 1">
            <a:extLst>
              <a:ext uri="{FF2B5EF4-FFF2-40B4-BE49-F238E27FC236}">
                <a16:creationId xmlns:a16="http://schemas.microsoft.com/office/drawing/2014/main" id="{AA18392F-9994-4FE5-971B-EE4F13B8BC9D}"/>
              </a:ext>
            </a:extLst>
          </p:cNvPr>
          <p:cNvSpPr>
            <a:spLocks noGrp="1"/>
          </p:cNvSpPr>
          <p:nvPr>
            <p:ph type="title"/>
          </p:nvPr>
        </p:nvSpPr>
        <p:spPr>
          <a:xfrm>
            <a:off x="1398588" y="2524125"/>
            <a:ext cx="3832225" cy="1454150"/>
          </a:xfrm>
        </p:spPr>
        <p:txBody>
          <a:bodyPr/>
          <a:lstStyle/>
          <a:p>
            <a:r>
              <a:rPr lang="de-DE" dirty="0"/>
              <a:t>Suche und wähle ÖSTERREICH </a:t>
            </a:r>
            <a:br>
              <a:rPr lang="de-DE" dirty="0"/>
            </a:br>
            <a:r>
              <a:rPr lang="de-DE" dirty="0"/>
              <a:t>aus.</a:t>
            </a:r>
            <a:endParaRPr lang="de-AT" dirty="0"/>
          </a:p>
        </p:txBody>
      </p:sp>
      <p:cxnSp>
        <p:nvCxnSpPr>
          <p:cNvPr id="8" name="Gerade Verbindung mit Pfeil 7">
            <a:extLst>
              <a:ext uri="{FF2B5EF4-FFF2-40B4-BE49-F238E27FC236}">
                <a16:creationId xmlns:a16="http://schemas.microsoft.com/office/drawing/2014/main" id="{23701AD1-EF23-4EA0-966D-FD73B74EAA14}"/>
              </a:ext>
            </a:extLst>
          </p:cNvPr>
          <p:cNvCxnSpPr>
            <a:cxnSpLocks/>
          </p:cNvCxnSpPr>
          <p:nvPr/>
        </p:nvCxnSpPr>
        <p:spPr>
          <a:xfrm flipV="1">
            <a:off x="3796748" y="3568147"/>
            <a:ext cx="4323522" cy="149087"/>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763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A18392F-9994-4FE5-971B-EE4F13B8BC9D}"/>
              </a:ext>
            </a:extLst>
          </p:cNvPr>
          <p:cNvSpPr>
            <a:spLocks noGrp="1"/>
          </p:cNvSpPr>
          <p:nvPr>
            <p:ph type="title"/>
          </p:nvPr>
        </p:nvSpPr>
        <p:spPr>
          <a:xfrm>
            <a:off x="1398588" y="2524125"/>
            <a:ext cx="3832225" cy="1454150"/>
          </a:xfrm>
        </p:spPr>
        <p:txBody>
          <a:bodyPr>
            <a:normAutofit/>
          </a:bodyPr>
          <a:lstStyle/>
          <a:p>
            <a:r>
              <a:rPr lang="de-DE" dirty="0"/>
              <a:t>Wähle, die entsprechende Anredeform aus.</a:t>
            </a:r>
            <a:endParaRPr lang="de-AT" dirty="0"/>
          </a:p>
        </p:txBody>
      </p:sp>
      <p:pic>
        <p:nvPicPr>
          <p:cNvPr id="6" name="Bildplatzhalter 5" descr="Ein Bild, das Text, Elektronik, computer, Computer enthält.&#10;&#10;Automatisch generierte Beschreibung">
            <a:extLst>
              <a:ext uri="{FF2B5EF4-FFF2-40B4-BE49-F238E27FC236}">
                <a16:creationId xmlns:a16="http://schemas.microsoft.com/office/drawing/2014/main" id="{65DBD9A9-165A-3685-5E2E-24CABEB0C6F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8" name="Gerade Verbindung mit Pfeil 7">
            <a:extLst>
              <a:ext uri="{FF2B5EF4-FFF2-40B4-BE49-F238E27FC236}">
                <a16:creationId xmlns:a16="http://schemas.microsoft.com/office/drawing/2014/main" id="{23701AD1-EF23-4EA0-966D-FD73B74EAA14}"/>
              </a:ext>
            </a:extLst>
          </p:cNvPr>
          <p:cNvCxnSpPr>
            <a:cxnSpLocks/>
          </p:cNvCxnSpPr>
          <p:nvPr/>
        </p:nvCxnSpPr>
        <p:spPr>
          <a:xfrm flipV="1">
            <a:off x="4949456" y="2966484"/>
            <a:ext cx="2690037" cy="318976"/>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5364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A18392F-9994-4FE5-971B-EE4F13B8BC9D}"/>
              </a:ext>
            </a:extLst>
          </p:cNvPr>
          <p:cNvSpPr>
            <a:spLocks noGrp="1"/>
          </p:cNvSpPr>
          <p:nvPr>
            <p:ph type="title"/>
          </p:nvPr>
        </p:nvSpPr>
        <p:spPr>
          <a:xfrm>
            <a:off x="1073746" y="2556022"/>
            <a:ext cx="4715681" cy="1454150"/>
          </a:xfrm>
        </p:spPr>
        <p:txBody>
          <a:bodyPr/>
          <a:lstStyle/>
          <a:p>
            <a:r>
              <a:rPr lang="de-AT" dirty="0"/>
              <a:t>Wähle dein Erscheinungsbild aus.</a:t>
            </a:r>
          </a:p>
        </p:txBody>
      </p:sp>
      <p:pic>
        <p:nvPicPr>
          <p:cNvPr id="6" name="Bildplatzhalter 5" descr="Ein Bild, das Text, computer, Screenshot, Computer enthält.&#10;&#10;Automatisch generierte Beschreibung">
            <a:extLst>
              <a:ext uri="{FF2B5EF4-FFF2-40B4-BE49-F238E27FC236}">
                <a16:creationId xmlns:a16="http://schemas.microsoft.com/office/drawing/2014/main" id="{0FF3C989-0EBA-840F-8A64-1B5BCEA254D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8" name="Gerade Verbindung mit Pfeil 7">
            <a:extLst>
              <a:ext uri="{FF2B5EF4-FFF2-40B4-BE49-F238E27FC236}">
                <a16:creationId xmlns:a16="http://schemas.microsoft.com/office/drawing/2014/main" id="{23701AD1-EF23-4EA0-966D-FD73B74EAA14}"/>
              </a:ext>
            </a:extLst>
          </p:cNvPr>
          <p:cNvCxnSpPr>
            <a:cxnSpLocks/>
          </p:cNvCxnSpPr>
          <p:nvPr/>
        </p:nvCxnSpPr>
        <p:spPr>
          <a:xfrm>
            <a:off x="4694274" y="3375837"/>
            <a:ext cx="2955852" cy="212651"/>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593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AF576-C94D-48FE-B279-552B9A15F354}"/>
              </a:ext>
            </a:extLst>
          </p:cNvPr>
          <p:cNvSpPr>
            <a:spLocks noGrp="1"/>
          </p:cNvSpPr>
          <p:nvPr>
            <p:ph type="title"/>
          </p:nvPr>
        </p:nvSpPr>
        <p:spPr/>
        <p:txBody>
          <a:bodyPr>
            <a:normAutofit fontScale="90000"/>
          </a:bodyPr>
          <a:lstStyle/>
          <a:p>
            <a:r>
              <a:rPr lang="de-DE" dirty="0"/>
              <a:t>Ohne anderes Gerät konfigurieren auswählen.</a:t>
            </a:r>
            <a:endParaRPr lang="de-AT" dirty="0"/>
          </a:p>
        </p:txBody>
      </p:sp>
      <p:pic>
        <p:nvPicPr>
          <p:cNvPr id="12" name="Bildplatzhalter 11" descr="Ein Bild, das Text, Elektronik, Screenshot, Multimedia enthält.&#10;&#10;Automatisch generierte Beschreibung">
            <a:extLst>
              <a:ext uri="{FF2B5EF4-FFF2-40B4-BE49-F238E27FC236}">
                <a16:creationId xmlns:a16="http://schemas.microsoft.com/office/drawing/2014/main" id="{C1F62C0F-5CE6-077C-2EFE-F1FC73D429B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826" b="6826"/>
          <a:stretch>
            <a:fillRect/>
          </a:stretch>
        </p:blipFill>
        <p:spPr/>
      </p:pic>
      <p:cxnSp>
        <p:nvCxnSpPr>
          <p:cNvPr id="7" name="Gerade Verbindung mit Pfeil 6">
            <a:extLst>
              <a:ext uri="{FF2B5EF4-FFF2-40B4-BE49-F238E27FC236}">
                <a16:creationId xmlns:a16="http://schemas.microsoft.com/office/drawing/2014/main" id="{E6F05ADD-D1E1-4BDF-A369-70EFCDDED559}"/>
              </a:ext>
            </a:extLst>
          </p:cNvPr>
          <p:cNvCxnSpPr>
            <a:cxnSpLocks/>
          </p:cNvCxnSpPr>
          <p:nvPr/>
        </p:nvCxnSpPr>
        <p:spPr>
          <a:xfrm>
            <a:off x="4572000" y="3624943"/>
            <a:ext cx="3407229" cy="1578428"/>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6399206"/>
      </p:ext>
    </p:extLst>
  </p:cSld>
  <p:clrMapOvr>
    <a:masterClrMapping/>
  </p:clrMapOvr>
</p:sld>
</file>

<file path=ppt/theme/theme1.xml><?xml version="1.0" encoding="utf-8"?>
<a:theme xmlns:a="http://schemas.openxmlformats.org/drawingml/2006/main" name="BrushVTI">
  <a:themeElements>
    <a:clrScheme name="AnalogousFromRegularSeedRightStep">
      <a:dk1>
        <a:srgbClr val="000000"/>
      </a:dk1>
      <a:lt1>
        <a:srgbClr val="FFFFFF"/>
      </a:lt1>
      <a:dk2>
        <a:srgbClr val="2C3A21"/>
      </a:dk2>
      <a:lt2>
        <a:srgbClr val="E2E6E8"/>
      </a:lt2>
      <a:accent1>
        <a:srgbClr val="E76929"/>
      </a:accent1>
      <a:accent2>
        <a:srgbClr val="C79B16"/>
      </a:accent2>
      <a:accent3>
        <a:srgbClr val="95AD1F"/>
      </a:accent3>
      <a:accent4>
        <a:srgbClr val="57B614"/>
      </a:accent4>
      <a:accent5>
        <a:srgbClr val="21BA21"/>
      </a:accent5>
      <a:accent6>
        <a:srgbClr val="14BB5A"/>
      </a:accent6>
      <a:hlink>
        <a:srgbClr val="3B8AB2"/>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otalTime>0</TotalTime>
  <Words>402</Words>
  <Application>Microsoft Office PowerPoint</Application>
  <PresentationFormat>Breitbild</PresentationFormat>
  <Paragraphs>63</Paragraphs>
  <Slides>39</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39</vt:i4>
      </vt:variant>
    </vt:vector>
  </HeadingPairs>
  <TitlesOfParts>
    <vt:vector size="44" baseType="lpstr">
      <vt:lpstr>Arial</vt:lpstr>
      <vt:lpstr>Calibri</vt:lpstr>
      <vt:lpstr>Century Gothic</vt:lpstr>
      <vt:lpstr>Tahoma</vt:lpstr>
      <vt:lpstr>BrushVTI</vt:lpstr>
      <vt:lpstr>Geräteinitiative ROLL-OUT</vt:lpstr>
      <vt:lpstr>PowerPoint-Präsentation</vt:lpstr>
      <vt:lpstr>Die Konfiguration kann einige Minuten dauern.</vt:lpstr>
      <vt:lpstr>PowerPoint-Präsentation</vt:lpstr>
      <vt:lpstr>Wähle DEUTSCH  aus.</vt:lpstr>
      <vt:lpstr>Suche und wähle ÖSTERREICH  aus.</vt:lpstr>
      <vt:lpstr>Wähle, die entsprechende Anredeform aus.</vt:lpstr>
      <vt:lpstr>Wähle dein Erscheinungsbild aus.</vt:lpstr>
      <vt:lpstr>Ohne anderes Gerät konfigurieren auswählen.</vt:lpstr>
      <vt:lpstr>WLAN auswählen </vt:lpstr>
      <vt:lpstr>WLAN Passwort eingeben</vt:lpstr>
      <vt:lpstr>Das Aktivieren deines iPad kann einige Minuten dauern.</vt:lpstr>
      <vt:lpstr>Dieses iPad registrieren anklicken</vt:lpstr>
      <vt:lpstr>ACHTUNG - Bindestrich</vt:lpstr>
      <vt:lpstr>ACHTUNG _Unterstrich * Sternchen</vt:lpstr>
      <vt:lpstr>Melde dich mit deiner Schul-E-Mail-Adresse an.</vt:lpstr>
      <vt:lpstr>Gib nun das SCHULPASSWORT ein.</vt:lpstr>
      <vt:lpstr>Erstelle einen Code mit Zahlen, der gut merkbar ist.  Bestätige diesen ein zweites Mal durch erneute Eingabe.  Schreibe diesen Code mit Datum UNBEDINGT  in die weiße Schachtel!  Jede Codeänderung ist ebenfalls dort mit Datum zu notieren!</vt:lpstr>
      <vt:lpstr>Melde dich mit deiner Schul-E-Mail-Adresse an.</vt:lpstr>
      <vt:lpstr>PowerPoint-Präsentation</vt:lpstr>
      <vt:lpstr>PowerPoint-Präsentation</vt:lpstr>
      <vt:lpstr>PowerPoint-Präsentation</vt:lpstr>
      <vt:lpstr>Die Einrichtung der  Apple-ID kann einige Minuten dauern.</vt:lpstr>
      <vt:lpstr>ORTUNGSDIENSTE AKTIVIEREN</vt:lpstr>
      <vt:lpstr>Los geht´s </vt:lpstr>
      <vt:lpstr>Warte bis die zentralen Apps installiert sind.</vt:lpstr>
      <vt:lpstr>Klicke das APP Unternehmensportal an  und  melde mit der Schul-E-Mail-Adresse an.</vt:lpstr>
      <vt:lpstr>Melde dich beim Unternehmensportal mit deiner Schul-E-Mail-Adresse an.</vt:lpstr>
      <vt:lpstr>Unt.portal möchte dir Mitteilungen senden?</vt:lpstr>
      <vt:lpstr>BEGINNEN anklicken  </vt:lpstr>
      <vt:lpstr>Wähle nun die beste Kategorie für dein Gerät aus.</vt:lpstr>
      <vt:lpstr>PowerPoint-Präsentation</vt:lpstr>
      <vt:lpstr>Warte bis alle zentralen Apps installiert wurden. </vt:lpstr>
      <vt:lpstr>Überprüfe nun, ob du alle Dinge erhalten hast.</vt:lpstr>
      <vt:lpstr>Überprüfe nun, ob du alle Dinge erhalten hast.</vt:lpstr>
      <vt:lpstr>Überprüfe nun, ob du alle Dinge erhalten hast.</vt:lpstr>
      <vt:lpstr>FOLGENDE DINGE MÜSSEN EIN PICKERL ERHALTEN:   </vt:lpstr>
      <vt:lpstr>Melde dich bei deiner Lehrpeson und unterschreibe das Übergabeprotokoll.</vt:lpstr>
      <vt:lpstr>iPad mit Tastatur verbinden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Geräteinitiative</dc:title>
  <dc:creator>Nadine Peschl</dc:creator>
  <cp:lastModifiedBy>Varga Philipp</cp:lastModifiedBy>
  <cp:revision>13</cp:revision>
  <dcterms:created xsi:type="dcterms:W3CDTF">2022-10-11T15:59:25Z</dcterms:created>
  <dcterms:modified xsi:type="dcterms:W3CDTF">2024-11-22T09:02:16Z</dcterms:modified>
</cp:coreProperties>
</file>